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</p:sldIdLst>
  <p:sldSz cx="12192000" cy="6858000"/>
  <p:notesSz cx="6858000" cy="9144000"/>
  <p:embeddedFontLst>
    <p:embeddedFont>
      <p:font typeface="Inter" panose="02000503000000020004" charset="0"/>
      <p:regular r:id="rId8"/>
    </p:embeddedFont>
    <p:embeddedFont>
      <p:font typeface="Helvetica Neue" panose="020B0604020202020204" charset="0"/>
      <p:regular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29"/>
        <p:guide orient="horz" pos="1728"/>
        <p:guide orient="horz" pos="948"/>
        <p:guide pos="4403"/>
        <p:guide orient="horz" pos="1002"/>
        <p:guide pos="4464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font" Target="fonts/font2.fntdata"/><Relationship Id="rId8" Type="http://schemas.openxmlformats.org/officeDocument/2006/relationships/font" Target="fonts/font1.fntdata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514" name="Google Shape;514;p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Title Subtitle">
  <p:cSld name="White Title Sub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title"/>
          </p:nvPr>
        </p:nvSpPr>
        <p:spPr>
          <a:xfrm>
            <a:off x="443864" y="548640"/>
            <a:ext cx="11329036" cy="507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type="ftr" idx="11"/>
          </p:nvPr>
        </p:nvSpPr>
        <p:spPr>
          <a:xfrm>
            <a:off x="1571625" y="6356350"/>
            <a:ext cx="715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type="sldNum" idx="12"/>
          </p:nvPr>
        </p:nvSpPr>
        <p:spPr>
          <a:xfrm>
            <a:off x="11325224" y="6381064"/>
            <a:ext cx="4476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0" name="Google Shape;20;p2"/>
          <p:cNvSpPr txBox="1"/>
          <p:nvPr>
            <p:ph type="body" idx="1"/>
          </p:nvPr>
        </p:nvSpPr>
        <p:spPr>
          <a:xfrm>
            <a:off x="444500" y="1103313"/>
            <a:ext cx="11328400" cy="59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Purple Divider Slide">
  <p:cSld name="3_Purple Divider Slide">
    <p:bg>
      <p:bgPr>
        <a:solidFill>
          <a:schemeClr val="lt1"/>
        </a:solidFill>
        <a:effectLst/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 txBox="1"/>
          <p:nvPr/>
        </p:nvSpPr>
        <p:spPr>
          <a:xfrm>
            <a:off x="1624725" y="6102645"/>
            <a:ext cx="7947900" cy="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 panose="02000503000000020004"/>
              <a:buNone/>
            </a:pPr>
            <a:r>
              <a:rPr lang="en-GB" sz="700" b="0" i="0" u="none" strike="noStrike" cap="none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The information contained in this document is property of Talkdesk and can only be used by the intended recipients. </a:t>
            </a:r>
            <a:endParaRPr sz="700" b="0" i="0" u="none" strike="noStrike" cap="none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 panose="02000503000000020004"/>
              <a:buNone/>
            </a:pPr>
            <a:r>
              <a:rPr lang="en-GB" sz="700" b="0" i="0" u="none" strike="noStrike" cap="none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The reproduction or communication of information in this document without Talkdesk approval is forbidden.</a:t>
            </a:r>
            <a:endParaRPr sz="700" b="0" i="0" u="none" strike="noStrike" cap="none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  <p:grpSp>
        <p:nvGrpSpPr>
          <p:cNvPr id="107" name="Google Shape;107;p11"/>
          <p:cNvGrpSpPr/>
          <p:nvPr/>
        </p:nvGrpSpPr>
        <p:grpSpPr>
          <a:xfrm rot="5400000">
            <a:off x="8810471" y="-906617"/>
            <a:ext cx="1103544" cy="4592715"/>
            <a:chOff x="10483858" y="1514832"/>
            <a:chExt cx="1746600" cy="7268974"/>
          </a:xfrm>
        </p:grpSpPr>
        <p:sp>
          <p:nvSpPr>
            <p:cNvPr id="108" name="Google Shape;108;p11"/>
            <p:cNvSpPr/>
            <p:nvPr/>
          </p:nvSpPr>
          <p:spPr>
            <a:xfrm>
              <a:off x="10483858" y="7040206"/>
              <a:ext cx="1743600" cy="174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Inter" panose="02000503000000020004"/>
                <a:buNone/>
              </a:pPr>
              <a:endParaRPr sz="1800" b="0" i="0" u="none" strike="noStrike" cap="none">
                <a:solidFill>
                  <a:schemeClr val="accent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endParaRPr>
            </a:p>
          </p:txBody>
        </p:sp>
        <p:sp>
          <p:nvSpPr>
            <p:cNvPr id="109" name="Google Shape;109;p11"/>
            <p:cNvSpPr/>
            <p:nvPr/>
          </p:nvSpPr>
          <p:spPr>
            <a:xfrm>
              <a:off x="10483858" y="1514832"/>
              <a:ext cx="1746600" cy="1746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Inter" panose="02000503000000020004"/>
                <a:buNone/>
              </a:pPr>
              <a:endParaRPr sz="1800" b="0" i="0" u="none" strike="noStrike" cap="none">
                <a:solidFill>
                  <a:schemeClr val="accent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endParaRPr>
            </a:p>
          </p:txBody>
        </p:sp>
        <p:sp>
          <p:nvSpPr>
            <p:cNvPr id="110" name="Google Shape;110;p11"/>
            <p:cNvSpPr/>
            <p:nvPr/>
          </p:nvSpPr>
          <p:spPr>
            <a:xfrm>
              <a:off x="10483858" y="4265874"/>
              <a:ext cx="1746600" cy="1746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Inter" panose="02000503000000020004"/>
                <a:buNone/>
              </a:pPr>
              <a:endParaRPr sz="1800" b="0" i="0" u="none" strike="noStrike" cap="none">
                <a:solidFill>
                  <a:schemeClr val="accent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endParaRPr>
            </a:p>
          </p:txBody>
        </p:sp>
      </p:grpSp>
      <p:pic>
        <p:nvPicPr>
          <p:cNvPr id="111" name="Google Shape;111;p1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55384" y="6444517"/>
            <a:ext cx="914400" cy="148456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1"/>
          <p:cNvSpPr txBox="1"/>
          <p:nvPr>
            <p:ph type="ctrTitle"/>
          </p:nvPr>
        </p:nvSpPr>
        <p:spPr>
          <a:xfrm>
            <a:off x="419100" y="1646238"/>
            <a:ext cx="8325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 panose="02000503000000020004"/>
              <a:buNone/>
              <a:defRPr sz="48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3" name="Google Shape;113;p11"/>
          <p:cNvSpPr txBox="1"/>
          <p:nvPr>
            <p:ph type="subTitle" idx="1"/>
          </p:nvPr>
        </p:nvSpPr>
        <p:spPr>
          <a:xfrm>
            <a:off x="428625" y="4171949"/>
            <a:ext cx="91440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4_Purple Divider Slide">
  <p:cSld name="4_Purple Divider Slide">
    <p:bg>
      <p:bgPr>
        <a:solidFill>
          <a:schemeClr val="lt2"/>
        </a:solidFill>
        <a:effectLst/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2"/>
          <p:cNvGrpSpPr/>
          <p:nvPr/>
        </p:nvGrpSpPr>
        <p:grpSpPr>
          <a:xfrm rot="5400000">
            <a:off x="8810471" y="-906617"/>
            <a:ext cx="1103544" cy="4592715"/>
            <a:chOff x="10483858" y="1514832"/>
            <a:chExt cx="1746600" cy="7268974"/>
          </a:xfrm>
        </p:grpSpPr>
        <p:sp>
          <p:nvSpPr>
            <p:cNvPr id="116" name="Google Shape;116;p12"/>
            <p:cNvSpPr/>
            <p:nvPr/>
          </p:nvSpPr>
          <p:spPr>
            <a:xfrm>
              <a:off x="10483858" y="7040206"/>
              <a:ext cx="1743600" cy="174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Inter" panose="02000503000000020004"/>
                <a:buNone/>
              </a:pPr>
              <a:endParaRPr sz="1800" b="0" i="0" u="none" strike="noStrike" cap="none">
                <a:solidFill>
                  <a:schemeClr val="accent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endParaRPr>
            </a:p>
          </p:txBody>
        </p:sp>
        <p:sp>
          <p:nvSpPr>
            <p:cNvPr id="117" name="Google Shape;117;p12"/>
            <p:cNvSpPr/>
            <p:nvPr/>
          </p:nvSpPr>
          <p:spPr>
            <a:xfrm>
              <a:off x="10483858" y="1514832"/>
              <a:ext cx="1746600" cy="1746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Inter" panose="02000503000000020004"/>
                <a:buNone/>
              </a:pPr>
              <a:endParaRPr sz="1800" b="0" i="0" u="none" strike="noStrike" cap="none">
                <a:solidFill>
                  <a:schemeClr val="accent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endParaRPr>
            </a:p>
          </p:txBody>
        </p:sp>
        <p:sp>
          <p:nvSpPr>
            <p:cNvPr id="118" name="Google Shape;118;p12"/>
            <p:cNvSpPr/>
            <p:nvPr/>
          </p:nvSpPr>
          <p:spPr>
            <a:xfrm>
              <a:off x="10483858" y="4265874"/>
              <a:ext cx="1746600" cy="1746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Inter" panose="02000503000000020004"/>
                <a:buNone/>
              </a:pPr>
              <a:endParaRPr sz="1800" b="0" i="0" u="none" strike="noStrike" cap="none">
                <a:solidFill>
                  <a:schemeClr val="accent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endParaRPr>
            </a:p>
          </p:txBody>
        </p:sp>
      </p:grpSp>
      <p:sp>
        <p:nvSpPr>
          <p:cNvPr id="119" name="Google Shape;119;p12"/>
          <p:cNvSpPr txBox="1"/>
          <p:nvPr/>
        </p:nvSpPr>
        <p:spPr>
          <a:xfrm>
            <a:off x="1624725" y="6102645"/>
            <a:ext cx="7947900" cy="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 panose="02000503000000020004"/>
              <a:buNone/>
            </a:pPr>
            <a:r>
              <a:rPr lang="en-GB" sz="700" b="0" i="0" u="none" strike="noStrike" cap="none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The information contained in this document is property of Talkdesk and can only be used by the intended recipients. </a:t>
            </a:r>
            <a:endParaRPr sz="700" b="0" i="0" u="none" strike="noStrike" cap="none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 panose="02000503000000020004"/>
              <a:buNone/>
            </a:pPr>
            <a:r>
              <a:rPr lang="en-GB" sz="700" b="0" i="0" u="none" strike="noStrike" cap="none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The reproduction or communication of information in this document without Talkdesk approval is forbidden.</a:t>
            </a:r>
            <a:endParaRPr sz="700" b="0" i="0" u="none" strike="noStrike" cap="none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  <p:pic>
        <p:nvPicPr>
          <p:cNvPr id="120" name="Google Shape;120;p1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55384" y="6444517"/>
            <a:ext cx="914400" cy="14845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2"/>
          <p:cNvSpPr txBox="1"/>
          <p:nvPr>
            <p:ph type="ctrTitle"/>
          </p:nvPr>
        </p:nvSpPr>
        <p:spPr>
          <a:xfrm>
            <a:off x="419100" y="1646238"/>
            <a:ext cx="8325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 panose="02000503000000020004"/>
              <a:buNone/>
              <a:defRPr sz="48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2" name="Google Shape;122;p12"/>
          <p:cNvSpPr txBox="1"/>
          <p:nvPr>
            <p:ph type="subTitle" idx="1"/>
          </p:nvPr>
        </p:nvSpPr>
        <p:spPr>
          <a:xfrm>
            <a:off x="428625" y="4171949"/>
            <a:ext cx="91440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White Title and Content">
  <p:cSld name="OBJEC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"/>
          <p:cNvSpPr txBox="1"/>
          <p:nvPr>
            <p:ph type="title"/>
          </p:nvPr>
        </p:nvSpPr>
        <p:spPr>
          <a:xfrm>
            <a:off x="443864" y="548640"/>
            <a:ext cx="11329036" cy="507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3"/>
          <p:cNvSpPr txBox="1"/>
          <p:nvPr>
            <p:ph type="body" idx="1"/>
          </p:nvPr>
        </p:nvSpPr>
        <p:spPr>
          <a:xfrm>
            <a:off x="443864" y="1825625"/>
            <a:ext cx="11214736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13"/>
          <p:cNvSpPr txBox="1"/>
          <p:nvPr>
            <p:ph type="ftr" idx="11"/>
          </p:nvPr>
        </p:nvSpPr>
        <p:spPr>
          <a:xfrm>
            <a:off x="1571625" y="6356350"/>
            <a:ext cx="715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3"/>
          <p:cNvSpPr txBox="1"/>
          <p:nvPr>
            <p:ph type="sldNum" idx="12"/>
          </p:nvPr>
        </p:nvSpPr>
        <p:spPr>
          <a:xfrm>
            <a:off x="11325224" y="6381064"/>
            <a:ext cx="4476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y Title and Content">
  <p:cSld name="Grey Title and Content">
    <p:bg>
      <p:bgPr>
        <a:solidFill>
          <a:schemeClr val="lt2"/>
        </a:solidFill>
        <a:effectLst/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"/>
          <p:cNvSpPr txBox="1"/>
          <p:nvPr>
            <p:ph type="title"/>
          </p:nvPr>
        </p:nvSpPr>
        <p:spPr>
          <a:xfrm>
            <a:off x="443864" y="548640"/>
            <a:ext cx="11329036" cy="507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4"/>
          <p:cNvSpPr txBox="1"/>
          <p:nvPr>
            <p:ph type="body" idx="1"/>
          </p:nvPr>
        </p:nvSpPr>
        <p:spPr>
          <a:xfrm>
            <a:off x="443864" y="1825625"/>
            <a:ext cx="11214736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14"/>
          <p:cNvSpPr txBox="1"/>
          <p:nvPr>
            <p:ph type="ftr" idx="11"/>
          </p:nvPr>
        </p:nvSpPr>
        <p:spPr>
          <a:xfrm>
            <a:off x="1571625" y="6356350"/>
            <a:ext cx="715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4"/>
          <p:cNvSpPr txBox="1"/>
          <p:nvPr>
            <p:ph type="sldNum" idx="12"/>
          </p:nvPr>
        </p:nvSpPr>
        <p:spPr>
          <a:xfrm>
            <a:off x="11325224" y="6381064"/>
            <a:ext cx="4476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"/>
          <p:cNvSpPr txBox="1"/>
          <p:nvPr>
            <p:ph type="title"/>
          </p:nvPr>
        </p:nvSpPr>
        <p:spPr>
          <a:xfrm>
            <a:off x="443864" y="548640"/>
            <a:ext cx="11329036" cy="507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5"/>
          <p:cNvSpPr txBox="1"/>
          <p:nvPr>
            <p:ph type="body" idx="1"/>
          </p:nvPr>
        </p:nvSpPr>
        <p:spPr>
          <a:xfrm>
            <a:off x="838200" y="1611018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15"/>
          <p:cNvSpPr txBox="1"/>
          <p:nvPr>
            <p:ph type="body" idx="2"/>
          </p:nvPr>
        </p:nvSpPr>
        <p:spPr>
          <a:xfrm>
            <a:off x="6172200" y="1611018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15"/>
          <p:cNvSpPr txBox="1"/>
          <p:nvPr>
            <p:ph type="ftr" idx="11"/>
          </p:nvPr>
        </p:nvSpPr>
        <p:spPr>
          <a:xfrm>
            <a:off x="1571625" y="6356350"/>
            <a:ext cx="715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5"/>
          <p:cNvSpPr txBox="1"/>
          <p:nvPr>
            <p:ph type="sldNum" idx="12"/>
          </p:nvPr>
        </p:nvSpPr>
        <p:spPr>
          <a:xfrm>
            <a:off x="11325224" y="6381064"/>
            <a:ext cx="4476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White Comparison">
  <p:cSld name="TWO_OBJECTS_WITH_TEX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6"/>
          <p:cNvSpPr txBox="1"/>
          <p:nvPr>
            <p:ph type="title"/>
          </p:nvPr>
        </p:nvSpPr>
        <p:spPr>
          <a:xfrm>
            <a:off x="446003" y="548640"/>
            <a:ext cx="10515600" cy="507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" panose="02000503000000020004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6"/>
          <p:cNvSpPr txBox="1"/>
          <p:nvPr>
            <p:ph type="body" idx="1"/>
          </p:nvPr>
        </p:nvSpPr>
        <p:spPr>
          <a:xfrm>
            <a:off x="839788" y="127061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>
                <a:solidFill>
                  <a:schemeClr val="accent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142" name="Google Shape;142;p16"/>
          <p:cNvSpPr txBox="1"/>
          <p:nvPr>
            <p:ph type="body" idx="2"/>
          </p:nvPr>
        </p:nvSpPr>
        <p:spPr>
          <a:xfrm>
            <a:off x="839788" y="209452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3" name="Google Shape;143;p16"/>
          <p:cNvSpPr txBox="1"/>
          <p:nvPr>
            <p:ph type="body" idx="3"/>
          </p:nvPr>
        </p:nvSpPr>
        <p:spPr>
          <a:xfrm>
            <a:off x="6172200" y="127061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>
                <a:solidFill>
                  <a:schemeClr val="accent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144" name="Google Shape;144;p16"/>
          <p:cNvSpPr txBox="1"/>
          <p:nvPr>
            <p:ph type="body" idx="4"/>
          </p:nvPr>
        </p:nvSpPr>
        <p:spPr>
          <a:xfrm>
            <a:off x="6172200" y="209452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" name="Google Shape;145;p16"/>
          <p:cNvSpPr txBox="1"/>
          <p:nvPr>
            <p:ph type="ftr" idx="11"/>
          </p:nvPr>
        </p:nvSpPr>
        <p:spPr>
          <a:xfrm>
            <a:off x="1571625" y="6356350"/>
            <a:ext cx="715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6"/>
          <p:cNvSpPr txBox="1"/>
          <p:nvPr>
            <p:ph type="sldNum" idx="12"/>
          </p:nvPr>
        </p:nvSpPr>
        <p:spPr>
          <a:xfrm>
            <a:off x="11325224" y="6381064"/>
            <a:ext cx="4476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y Comparison">
  <p:cSld name="Grey Comparison">
    <p:bg>
      <p:bgPr>
        <a:solidFill>
          <a:schemeClr val="lt2"/>
        </a:solidFill>
        <a:effectLst/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"/>
          <p:cNvSpPr txBox="1"/>
          <p:nvPr>
            <p:ph type="title"/>
          </p:nvPr>
        </p:nvSpPr>
        <p:spPr>
          <a:xfrm>
            <a:off x="446003" y="548640"/>
            <a:ext cx="10515600" cy="507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" panose="02000503000000020004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7"/>
          <p:cNvSpPr txBox="1"/>
          <p:nvPr>
            <p:ph type="body" idx="1"/>
          </p:nvPr>
        </p:nvSpPr>
        <p:spPr>
          <a:xfrm>
            <a:off x="839788" y="127061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>
                <a:solidFill>
                  <a:schemeClr val="accent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150" name="Google Shape;150;p17"/>
          <p:cNvSpPr txBox="1"/>
          <p:nvPr>
            <p:ph type="body" idx="2"/>
          </p:nvPr>
        </p:nvSpPr>
        <p:spPr>
          <a:xfrm>
            <a:off x="839788" y="209452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17"/>
          <p:cNvSpPr txBox="1"/>
          <p:nvPr>
            <p:ph type="body" idx="3"/>
          </p:nvPr>
        </p:nvSpPr>
        <p:spPr>
          <a:xfrm>
            <a:off x="6172200" y="127061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>
                <a:solidFill>
                  <a:schemeClr val="accent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152" name="Google Shape;152;p17"/>
          <p:cNvSpPr txBox="1"/>
          <p:nvPr>
            <p:ph type="body" idx="4"/>
          </p:nvPr>
        </p:nvSpPr>
        <p:spPr>
          <a:xfrm>
            <a:off x="6172200" y="209452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17"/>
          <p:cNvSpPr txBox="1"/>
          <p:nvPr>
            <p:ph type="ftr" idx="11"/>
          </p:nvPr>
        </p:nvSpPr>
        <p:spPr>
          <a:xfrm>
            <a:off x="1571625" y="6356350"/>
            <a:ext cx="715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7"/>
          <p:cNvSpPr txBox="1"/>
          <p:nvPr>
            <p:ph type="sldNum" idx="12"/>
          </p:nvPr>
        </p:nvSpPr>
        <p:spPr>
          <a:xfrm>
            <a:off x="11325224" y="6381064"/>
            <a:ext cx="4476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y Title Subtitle">
  <p:cSld name="Grey Title Subtitle">
    <p:bg>
      <p:bgPr>
        <a:solidFill>
          <a:schemeClr val="lt2"/>
        </a:solidFill>
        <a:effectLst/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/>
          <p:nvPr>
            <p:ph type="title"/>
          </p:nvPr>
        </p:nvSpPr>
        <p:spPr>
          <a:xfrm>
            <a:off x="443864" y="548640"/>
            <a:ext cx="11329036" cy="507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8"/>
          <p:cNvSpPr txBox="1"/>
          <p:nvPr>
            <p:ph type="ftr" idx="11"/>
          </p:nvPr>
        </p:nvSpPr>
        <p:spPr>
          <a:xfrm>
            <a:off x="1571625" y="6356350"/>
            <a:ext cx="715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8"/>
          <p:cNvSpPr txBox="1"/>
          <p:nvPr>
            <p:ph type="sldNum" idx="12"/>
          </p:nvPr>
        </p:nvSpPr>
        <p:spPr>
          <a:xfrm>
            <a:off x="11325224" y="6381064"/>
            <a:ext cx="4476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59" name="Google Shape;159;p18"/>
          <p:cNvSpPr txBox="1"/>
          <p:nvPr>
            <p:ph type="body" idx="1"/>
          </p:nvPr>
        </p:nvSpPr>
        <p:spPr>
          <a:xfrm>
            <a:off x="444500" y="1103313"/>
            <a:ext cx="11328400" cy="59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Title">
  <p:cSld name="White Title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/>
          <p:nvPr>
            <p:ph type="title"/>
          </p:nvPr>
        </p:nvSpPr>
        <p:spPr>
          <a:xfrm>
            <a:off x="443864" y="548640"/>
            <a:ext cx="11329036" cy="507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9"/>
          <p:cNvSpPr txBox="1"/>
          <p:nvPr>
            <p:ph type="ftr" idx="11"/>
          </p:nvPr>
        </p:nvSpPr>
        <p:spPr>
          <a:xfrm>
            <a:off x="1571625" y="6356350"/>
            <a:ext cx="715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9"/>
          <p:cNvSpPr txBox="1"/>
          <p:nvPr>
            <p:ph type="sldNum" idx="12"/>
          </p:nvPr>
        </p:nvSpPr>
        <p:spPr>
          <a:xfrm>
            <a:off x="11325224" y="6381064"/>
            <a:ext cx="4476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White Title">
  <p:cSld name="1_White Title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 txBox="1"/>
          <p:nvPr>
            <p:ph type="title"/>
          </p:nvPr>
        </p:nvSpPr>
        <p:spPr>
          <a:xfrm>
            <a:off x="443864" y="548640"/>
            <a:ext cx="11329036" cy="507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0"/>
          <p:cNvSpPr txBox="1"/>
          <p:nvPr>
            <p:ph type="ftr" idx="11"/>
          </p:nvPr>
        </p:nvSpPr>
        <p:spPr>
          <a:xfrm>
            <a:off x="1571625" y="6356350"/>
            <a:ext cx="715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0"/>
          <p:cNvSpPr txBox="1"/>
          <p:nvPr>
            <p:ph type="sldNum" idx="12"/>
          </p:nvPr>
        </p:nvSpPr>
        <p:spPr>
          <a:xfrm>
            <a:off x="11325224" y="6381064"/>
            <a:ext cx="4476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Slide">
  <p:cSld name="1_Title Slide">
    <p:bg>
      <p:bgPr>
        <a:solidFill>
          <a:schemeClr val="accent1"/>
        </a:solidFill>
        <a:effectLst/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3400" y="822016"/>
            <a:ext cx="1810512" cy="293997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 txBox="1"/>
          <p:nvPr>
            <p:ph type="ctrTitle"/>
          </p:nvPr>
        </p:nvSpPr>
        <p:spPr>
          <a:xfrm>
            <a:off x="419100" y="1008063"/>
            <a:ext cx="832485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Inter" panose="02000503000000020004"/>
              <a:buNone/>
              <a:defRPr sz="4800"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type="subTitle" idx="1"/>
          </p:nvPr>
        </p:nvSpPr>
        <p:spPr>
          <a:xfrm>
            <a:off x="428625" y="5067299"/>
            <a:ext cx="9144000" cy="771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5" name="Google Shape;25;p3"/>
          <p:cNvSpPr txBox="1"/>
          <p:nvPr/>
        </p:nvSpPr>
        <p:spPr>
          <a:xfrm>
            <a:off x="533400" y="6197895"/>
            <a:ext cx="7947900" cy="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 panose="02000503000000020004"/>
              <a:buNone/>
            </a:pPr>
            <a:r>
              <a:rPr lang="en-GB" sz="700" b="0" i="0" u="none" strike="noStrike" cap="none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The information contained in this document is property of Talkdesk and can only be used by the intended recipients. </a:t>
            </a:r>
            <a:endParaRPr sz="700" b="0" i="0" u="none" strike="noStrike" cap="none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 panose="02000503000000020004"/>
              <a:buNone/>
            </a:pPr>
            <a:r>
              <a:rPr lang="en-GB" sz="700" b="0" i="0" u="none" strike="noStrike" cap="none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The reproduction or communication of information in this document without Talkdesk approval is forbidden.</a:t>
            </a:r>
            <a:endParaRPr sz="700" b="0" i="0" u="none" strike="noStrike" cap="none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  <p:sp>
        <p:nvSpPr>
          <p:cNvPr id="26" name="Google Shape;26;p3"/>
          <p:cNvSpPr txBox="1"/>
          <p:nvPr>
            <p:ph type="body" idx="2"/>
          </p:nvPr>
        </p:nvSpPr>
        <p:spPr>
          <a:xfrm>
            <a:off x="438150" y="4152900"/>
            <a:ext cx="44958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ark Purple Title">
  <p:cSld name="Dark Purple Title">
    <p:bg>
      <p:bgPr>
        <a:solidFill>
          <a:schemeClr val="dk1"/>
        </a:solidFill>
        <a:effectLst/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/>
          <p:nvPr>
            <p:ph type="title"/>
          </p:nvPr>
        </p:nvSpPr>
        <p:spPr>
          <a:xfrm>
            <a:off x="443864" y="548640"/>
            <a:ext cx="11329036" cy="507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Inter" panose="02000503000000020004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1"/>
          <p:cNvSpPr txBox="1"/>
          <p:nvPr>
            <p:ph type="ftr" idx="11"/>
          </p:nvPr>
        </p:nvSpPr>
        <p:spPr>
          <a:xfrm>
            <a:off x="1571625" y="6356350"/>
            <a:ext cx="715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1"/>
          <p:cNvSpPr txBox="1"/>
          <p:nvPr>
            <p:ph type="sldNum" idx="12"/>
          </p:nvPr>
        </p:nvSpPr>
        <p:spPr>
          <a:xfrm>
            <a:off x="11325224" y="6381064"/>
            <a:ext cx="4476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72" name="Google Shape;172;p21"/>
          <p:cNvSpPr txBox="1"/>
          <p:nvPr/>
        </p:nvSpPr>
        <p:spPr>
          <a:xfrm>
            <a:off x="8553288" y="6443326"/>
            <a:ext cx="27516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 panose="02000503000000020004"/>
              <a:buNone/>
            </a:pPr>
            <a:r>
              <a:rPr lang="en-GB" sz="700" b="0" i="0" u="none" strike="noStrike" cap="none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TALKDESK PROPRIETARY &amp; CONFIDENTIAL</a:t>
            </a:r>
            <a:endParaRPr sz="700" b="0" i="0" u="none" strike="noStrike" cap="none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  <p:pic>
        <p:nvPicPr>
          <p:cNvPr id="173" name="Google Shape;173;p21" descr="A picture containing text, clipart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55384" y="6433602"/>
            <a:ext cx="914400" cy="149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Slide">
  <p:cSld name="2_Title Slide">
    <p:bg>
      <p:bgPr>
        <a:solidFill>
          <a:schemeClr val="dk1"/>
        </a:solidFill>
        <a:effectLst/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3400" y="822016"/>
            <a:ext cx="1810512" cy="293997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2"/>
          <p:cNvSpPr txBox="1"/>
          <p:nvPr>
            <p:ph type="ctrTitle"/>
          </p:nvPr>
        </p:nvSpPr>
        <p:spPr>
          <a:xfrm>
            <a:off x="419100" y="1008063"/>
            <a:ext cx="832485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 panose="02000503000000020004"/>
              <a:buNone/>
              <a:defRPr sz="4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2"/>
          <p:cNvSpPr txBox="1"/>
          <p:nvPr>
            <p:ph type="subTitle" idx="1"/>
          </p:nvPr>
        </p:nvSpPr>
        <p:spPr>
          <a:xfrm>
            <a:off x="428625" y="5067299"/>
            <a:ext cx="9144000" cy="771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78" name="Google Shape;178;p22"/>
          <p:cNvSpPr txBox="1"/>
          <p:nvPr/>
        </p:nvSpPr>
        <p:spPr>
          <a:xfrm>
            <a:off x="533400" y="6197895"/>
            <a:ext cx="7947900" cy="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 panose="02000503000000020004"/>
              <a:buNone/>
            </a:pPr>
            <a:r>
              <a:rPr lang="en-GB" sz="700" b="0" i="0" u="none" strike="noStrike" cap="none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The information contained in this document is property of Talkdesk and can only be used by the intended recipients. </a:t>
            </a:r>
            <a:endParaRPr sz="700" b="0" i="0" u="none" strike="noStrike" cap="none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 panose="02000503000000020004"/>
              <a:buNone/>
            </a:pPr>
            <a:r>
              <a:rPr lang="en-GB" sz="700" b="0" i="0" u="none" strike="noStrike" cap="none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The reproduction or communication of information in this document without Talkdesk approval is forbidden.</a:t>
            </a:r>
            <a:endParaRPr sz="700" b="0" i="0" u="none" strike="noStrike" cap="none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ndustry Dark Purple Divider Slide">
  <p:cSld name="Telecom Dark Purple Divider Slide">
    <p:bg>
      <p:bgPr>
        <a:solidFill>
          <a:schemeClr val="dk1"/>
        </a:solidFill>
        <a:effectLst/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/>
          <p:nvPr>
            <p:ph type="ctrTitle"/>
          </p:nvPr>
        </p:nvSpPr>
        <p:spPr>
          <a:xfrm>
            <a:off x="419100" y="1008063"/>
            <a:ext cx="832485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 panose="02000503000000020004"/>
              <a:buNone/>
              <a:defRPr sz="4000"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3"/>
          <p:cNvSpPr txBox="1"/>
          <p:nvPr>
            <p:ph type="subTitle" idx="1"/>
          </p:nvPr>
        </p:nvSpPr>
        <p:spPr>
          <a:xfrm>
            <a:off x="428625" y="3533774"/>
            <a:ext cx="9144000" cy="771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2" name="Google Shape;182;p23"/>
          <p:cNvSpPr txBox="1"/>
          <p:nvPr/>
        </p:nvSpPr>
        <p:spPr>
          <a:xfrm>
            <a:off x="1624725" y="6102645"/>
            <a:ext cx="7947900" cy="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 panose="02000503000000020004"/>
              <a:buNone/>
            </a:pPr>
            <a:r>
              <a:rPr lang="en-GB" sz="700" b="0" i="0" u="none" strike="noStrike" cap="none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The information contained in this document is property of Talkdesk and can only be used by the intended recipients. </a:t>
            </a:r>
            <a:endParaRPr sz="700" b="0" i="0" u="none" strike="noStrike" cap="none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 panose="02000503000000020004"/>
              <a:buNone/>
            </a:pPr>
            <a:r>
              <a:rPr lang="en-GB" sz="700" b="0" i="0" u="none" strike="noStrike" cap="none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The reproduction or communication of information in this document without Talkdesk approval is forbidden.</a:t>
            </a:r>
            <a:endParaRPr sz="700" b="0" i="0" u="none" strike="noStrike" cap="none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  <p:pic>
        <p:nvPicPr>
          <p:cNvPr id="183" name="Google Shape;183;p23" descr="A picture containing text, clipart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55384" y="6433602"/>
            <a:ext cx="914400" cy="149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ndustry white Divider Slide 1">
  <p:cSld name="Telecom Dark Purple Divider Slide_1">
    <p:bg>
      <p:bgPr>
        <a:solidFill>
          <a:schemeClr val="lt1"/>
        </a:solidFill>
        <a:effectLst/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>
            <p:ph type="ctrTitle"/>
          </p:nvPr>
        </p:nvSpPr>
        <p:spPr>
          <a:xfrm>
            <a:off x="419100" y="1008063"/>
            <a:ext cx="8325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Font typeface="Inter" panose="02000503000000020004"/>
              <a:buNone/>
              <a:defRPr sz="4000" b="1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24"/>
          <p:cNvSpPr txBox="1"/>
          <p:nvPr>
            <p:ph type="subTitle" idx="1"/>
          </p:nvPr>
        </p:nvSpPr>
        <p:spPr>
          <a:xfrm>
            <a:off x="428625" y="3533774"/>
            <a:ext cx="91440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7" name="Google Shape;187;p24"/>
          <p:cNvSpPr txBox="1"/>
          <p:nvPr/>
        </p:nvSpPr>
        <p:spPr>
          <a:xfrm>
            <a:off x="1624725" y="6102645"/>
            <a:ext cx="7947900" cy="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 panose="02000503000000020004"/>
              <a:buNone/>
            </a:pPr>
            <a:r>
              <a:rPr lang="en-GB" sz="700" b="0" i="0" u="none" strike="noStrike" cap="none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The information contained in this document is property of Talkdesk and can only be used by the intended recipients. </a:t>
            </a:r>
            <a:endParaRPr sz="700" b="0" i="0" u="none" strike="noStrike" cap="none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 panose="02000503000000020004"/>
              <a:buNone/>
            </a:pPr>
            <a:r>
              <a:rPr lang="en-GB" sz="700" b="0" i="0" u="none" strike="noStrike" cap="none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The reproduction or communication of information in this document without Talkdesk approval is forbidden.</a:t>
            </a:r>
            <a:endParaRPr sz="700" b="0" i="0" u="none" strike="noStrike" cap="none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  <p:pic>
        <p:nvPicPr>
          <p:cNvPr id="188" name="Google Shape;188;p2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55384" y="6444517"/>
            <a:ext cx="914400" cy="148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showMasterSp="0" matchingName="Purple Blank">
  <p:cSld name="BLANK">
    <p:bg>
      <p:bgPr>
        <a:solidFill>
          <a:schemeClr val="accent1"/>
        </a:solidFill>
        <a:effectLst/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/>
          <p:nvPr>
            <p:ph type="ftr" idx="11"/>
          </p:nvPr>
        </p:nvSpPr>
        <p:spPr>
          <a:xfrm>
            <a:off x="1571625" y="6356350"/>
            <a:ext cx="715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5"/>
          <p:cNvSpPr txBox="1"/>
          <p:nvPr>
            <p:ph type="sldNum" idx="12"/>
          </p:nvPr>
        </p:nvSpPr>
        <p:spPr>
          <a:xfrm>
            <a:off x="11325224" y="6381064"/>
            <a:ext cx="4476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192" name="Google Shape;192;p25" descr="A picture containing text, clipart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55384" y="6433602"/>
            <a:ext cx="914400" cy="149846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5"/>
          <p:cNvSpPr txBox="1"/>
          <p:nvPr/>
        </p:nvSpPr>
        <p:spPr>
          <a:xfrm>
            <a:off x="8545050" y="6418612"/>
            <a:ext cx="27516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 panose="02000503000000020004"/>
              <a:buNone/>
            </a:pPr>
            <a:r>
              <a:rPr lang="en-GB" sz="700" b="0" i="0" u="none" strike="noStrike" cap="none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TALKDESK PROPRIETARY &amp; CONFIDENTIAL</a:t>
            </a:r>
            <a:endParaRPr sz="700" b="0" i="0" u="none" strike="noStrike" cap="none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/>
          <p:nvPr>
            <p:ph type="title"/>
          </p:nvPr>
        </p:nvSpPr>
        <p:spPr>
          <a:xfrm>
            <a:off x="443864" y="548640"/>
            <a:ext cx="11329036" cy="507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26"/>
          <p:cNvSpPr txBox="1"/>
          <p:nvPr>
            <p:ph type="ftr" idx="11"/>
          </p:nvPr>
        </p:nvSpPr>
        <p:spPr>
          <a:xfrm>
            <a:off x="1571625" y="6356350"/>
            <a:ext cx="715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6"/>
          <p:cNvSpPr txBox="1"/>
          <p:nvPr>
            <p:ph type="sldNum" idx="12"/>
          </p:nvPr>
        </p:nvSpPr>
        <p:spPr>
          <a:xfrm>
            <a:off x="11325224" y="6381064"/>
            <a:ext cx="4476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y Title">
  <p:cSld name="Grey Title">
    <p:bg>
      <p:bgPr>
        <a:solidFill>
          <a:schemeClr val="lt2"/>
        </a:solidFill>
        <a:effectLst/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/>
          <p:nvPr>
            <p:ph type="title"/>
          </p:nvPr>
        </p:nvSpPr>
        <p:spPr>
          <a:xfrm>
            <a:off x="443864" y="548640"/>
            <a:ext cx="11329036" cy="507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27"/>
          <p:cNvSpPr txBox="1"/>
          <p:nvPr>
            <p:ph type="ftr" idx="11"/>
          </p:nvPr>
        </p:nvSpPr>
        <p:spPr>
          <a:xfrm>
            <a:off x="1571625" y="6356350"/>
            <a:ext cx="715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27"/>
          <p:cNvSpPr txBox="1"/>
          <p:nvPr>
            <p:ph type="sldNum" idx="12"/>
          </p:nvPr>
        </p:nvSpPr>
        <p:spPr>
          <a:xfrm>
            <a:off x="11325224" y="6381064"/>
            <a:ext cx="4476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ark Purple Blank">
  <p:cSld name="Dark Purple Blank">
    <p:bg>
      <p:bgPr>
        <a:solidFill>
          <a:schemeClr val="dk1"/>
        </a:solidFill>
        <a:effectLst/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/>
          <p:nvPr>
            <p:ph type="ftr" idx="11"/>
          </p:nvPr>
        </p:nvSpPr>
        <p:spPr>
          <a:xfrm>
            <a:off x="1571625" y="6356350"/>
            <a:ext cx="715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28"/>
          <p:cNvSpPr txBox="1"/>
          <p:nvPr>
            <p:ph type="sldNum" idx="12"/>
          </p:nvPr>
        </p:nvSpPr>
        <p:spPr>
          <a:xfrm>
            <a:off x="11325224" y="6381064"/>
            <a:ext cx="4476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205" name="Google Shape;205;p28" descr="A picture containing text, clipart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55384" y="6433602"/>
            <a:ext cx="914400" cy="149846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8"/>
          <p:cNvSpPr txBox="1"/>
          <p:nvPr/>
        </p:nvSpPr>
        <p:spPr>
          <a:xfrm>
            <a:off x="8545050" y="6418612"/>
            <a:ext cx="27516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 panose="02000503000000020004"/>
              <a:buNone/>
            </a:pPr>
            <a:r>
              <a:rPr lang="en-GB" sz="700" b="0" i="0" u="none" strike="noStrike" cap="none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TALKDESK PROPRIETARY &amp; CONFIDENTIAL</a:t>
            </a:r>
            <a:endParaRPr sz="700" b="0" i="0" u="none" strike="noStrike" cap="none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 text with sidebar">
  <p:cSld name="Center text with sidebar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/>
          <p:nvPr>
            <p:ph type="title"/>
          </p:nvPr>
        </p:nvSpPr>
        <p:spPr>
          <a:xfrm>
            <a:off x="3448049" y="548640"/>
            <a:ext cx="8391525" cy="507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" panose="02000503000000020004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29"/>
          <p:cNvSpPr txBox="1"/>
          <p:nvPr>
            <p:ph type="ftr" idx="11"/>
          </p:nvPr>
        </p:nvSpPr>
        <p:spPr>
          <a:xfrm>
            <a:off x="3124200" y="6356350"/>
            <a:ext cx="56007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29"/>
          <p:cNvSpPr txBox="1"/>
          <p:nvPr>
            <p:ph type="sldNum" idx="12"/>
          </p:nvPr>
        </p:nvSpPr>
        <p:spPr>
          <a:xfrm>
            <a:off x="11325224" y="6381064"/>
            <a:ext cx="4476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11" name="Google Shape;211;p29"/>
          <p:cNvSpPr/>
          <p:nvPr/>
        </p:nvSpPr>
        <p:spPr>
          <a:xfrm>
            <a:off x="0" y="0"/>
            <a:ext cx="3725537" cy="6858000"/>
          </a:xfrm>
          <a:custGeom>
            <a:avLst/>
            <a:gdLst/>
            <a:ahLst/>
            <a:cxnLst/>
            <a:rect l="l" t="t" r="r" b="b"/>
            <a:pathLst>
              <a:path w="5588305" h="10287000" extrusionOk="0">
                <a:moveTo>
                  <a:pt x="0" y="0"/>
                </a:moveTo>
                <a:lnTo>
                  <a:pt x="3979718" y="0"/>
                </a:lnTo>
                <a:lnTo>
                  <a:pt x="4034476" y="76851"/>
                </a:lnTo>
                <a:cubicBezTo>
                  <a:pt x="5015483" y="1526060"/>
                  <a:pt x="5588305" y="3273105"/>
                  <a:pt x="5588305" y="5153676"/>
                </a:cubicBezTo>
                <a:cubicBezTo>
                  <a:pt x="5588305" y="7034246"/>
                  <a:pt x="5015483" y="8781291"/>
                  <a:pt x="4034476" y="10230500"/>
                </a:cubicBezTo>
                <a:lnTo>
                  <a:pt x="3994218" y="10287000"/>
                </a:lnTo>
                <a:lnTo>
                  <a:pt x="0" y="10287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pic>
        <p:nvPicPr>
          <p:cNvPr id="212" name="Google Shape;212;p29" descr="A picture containing text, clipart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55384" y="6433602"/>
            <a:ext cx="914400" cy="149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debar quote">
  <p:cSld name="Sidebar quote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/>
          <p:nvPr/>
        </p:nvSpPr>
        <p:spPr>
          <a:xfrm>
            <a:off x="0" y="1"/>
            <a:ext cx="10018360" cy="6852565"/>
          </a:xfrm>
          <a:custGeom>
            <a:avLst/>
            <a:gdLst/>
            <a:ahLst/>
            <a:cxnLst/>
            <a:rect l="l" t="t" r="r" b="b"/>
            <a:pathLst>
              <a:path w="15039459" h="10287000" extrusionOk="0">
                <a:moveTo>
                  <a:pt x="0" y="0"/>
                </a:moveTo>
                <a:lnTo>
                  <a:pt x="744585" y="0"/>
                </a:lnTo>
                <a:lnTo>
                  <a:pt x="1023749" y="0"/>
                </a:lnTo>
                <a:lnTo>
                  <a:pt x="13434054" y="0"/>
                </a:lnTo>
                <a:lnTo>
                  <a:pt x="13488704" y="76851"/>
                </a:lnTo>
                <a:cubicBezTo>
                  <a:pt x="14467770" y="1526060"/>
                  <a:pt x="15039459" y="3273105"/>
                  <a:pt x="15039459" y="5153676"/>
                </a:cubicBezTo>
                <a:cubicBezTo>
                  <a:pt x="15039459" y="7034246"/>
                  <a:pt x="14467770" y="8781291"/>
                  <a:pt x="13488704" y="10230500"/>
                </a:cubicBezTo>
                <a:lnTo>
                  <a:pt x="13448526" y="10287000"/>
                </a:lnTo>
                <a:lnTo>
                  <a:pt x="1023749" y="10287000"/>
                </a:lnTo>
                <a:lnTo>
                  <a:pt x="744585" y="10287000"/>
                </a:lnTo>
                <a:lnTo>
                  <a:pt x="0" y="10287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215" name="Google Shape;215;p30"/>
          <p:cNvSpPr txBox="1"/>
          <p:nvPr>
            <p:ph type="title"/>
          </p:nvPr>
        </p:nvSpPr>
        <p:spPr>
          <a:xfrm>
            <a:off x="434340" y="548640"/>
            <a:ext cx="8391525" cy="507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Inter" panose="02000503000000020004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30"/>
          <p:cNvSpPr txBox="1"/>
          <p:nvPr>
            <p:ph type="ftr" idx="11"/>
          </p:nvPr>
        </p:nvSpPr>
        <p:spPr>
          <a:xfrm>
            <a:off x="1638300" y="6356350"/>
            <a:ext cx="708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30"/>
          <p:cNvSpPr txBox="1"/>
          <p:nvPr>
            <p:ph type="sldNum" idx="12"/>
          </p:nvPr>
        </p:nvSpPr>
        <p:spPr>
          <a:xfrm>
            <a:off x="11325224" y="6381064"/>
            <a:ext cx="4476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218" name="Google Shape;218;p30" descr="A picture containing text, clipart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55384" y="6433602"/>
            <a:ext cx="914400" cy="149846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0"/>
          <p:cNvSpPr/>
          <p:nvPr/>
        </p:nvSpPr>
        <p:spPr>
          <a:xfrm rot="10800000">
            <a:off x="7595200" y="768651"/>
            <a:ext cx="4596800" cy="5320700"/>
          </a:xfrm>
          <a:custGeom>
            <a:avLst/>
            <a:gdLst/>
            <a:ahLst/>
            <a:cxnLst/>
            <a:rect l="l" t="t" r="r" b="b"/>
            <a:pathLst>
              <a:path w="4596800" h="5320700" extrusionOk="0">
                <a:moveTo>
                  <a:pt x="1936450" y="5320700"/>
                </a:moveTo>
                <a:cubicBezTo>
                  <a:pt x="1201814" y="5320700"/>
                  <a:pt x="536727" y="5022930"/>
                  <a:pt x="55298" y="4541502"/>
                </a:cubicBezTo>
                <a:lnTo>
                  <a:pt x="0" y="4480658"/>
                </a:lnTo>
                <a:lnTo>
                  <a:pt x="0" y="840042"/>
                </a:lnTo>
                <a:lnTo>
                  <a:pt x="55298" y="779199"/>
                </a:lnTo>
                <a:cubicBezTo>
                  <a:pt x="536727" y="297770"/>
                  <a:pt x="1201814" y="0"/>
                  <a:pt x="1936450" y="0"/>
                </a:cubicBezTo>
                <a:cubicBezTo>
                  <a:pt x="3405721" y="0"/>
                  <a:pt x="4596800" y="1191079"/>
                  <a:pt x="4596800" y="2660350"/>
                </a:cubicBezTo>
                <a:cubicBezTo>
                  <a:pt x="4596800" y="4129621"/>
                  <a:pt x="3405721" y="5320700"/>
                  <a:pt x="1936450" y="532070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50" tIns="45700" rIns="9145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</a:pPr>
            <a:endParaRPr sz="1400" b="0" i="0" u="none" strike="noStrike" cap="none">
              <a:solidFill>
                <a:schemeClr val="lt1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  <p:sp>
        <p:nvSpPr>
          <p:cNvPr id="220" name="Google Shape;220;p30"/>
          <p:cNvSpPr/>
          <p:nvPr/>
        </p:nvSpPr>
        <p:spPr>
          <a:xfrm>
            <a:off x="8291180" y="2010867"/>
            <a:ext cx="155057" cy="15505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221" name="Google Shape;221;p30"/>
          <p:cNvSpPr/>
          <p:nvPr/>
        </p:nvSpPr>
        <p:spPr>
          <a:xfrm>
            <a:off x="8523832" y="2010867"/>
            <a:ext cx="155057" cy="15505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222" name="Google Shape;222;p30"/>
          <p:cNvSpPr/>
          <p:nvPr/>
        </p:nvSpPr>
        <p:spPr>
          <a:xfrm>
            <a:off x="8756484" y="2010867"/>
            <a:ext cx="155057" cy="15505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223" name="Google Shape;223;p30"/>
          <p:cNvSpPr txBox="1"/>
          <p:nvPr>
            <p:ph type="body" idx="1"/>
          </p:nvPr>
        </p:nvSpPr>
        <p:spPr>
          <a:xfrm>
            <a:off x="8210550" y="2409825"/>
            <a:ext cx="3562350" cy="238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ctrTitle"/>
          </p:nvPr>
        </p:nvSpPr>
        <p:spPr>
          <a:xfrm>
            <a:off x="419100" y="1008063"/>
            <a:ext cx="832485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nter" panose="02000503000000020004"/>
              <a:buNone/>
              <a:defRPr sz="4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type="subTitle" idx="1"/>
          </p:nvPr>
        </p:nvSpPr>
        <p:spPr>
          <a:xfrm>
            <a:off x="428625" y="5067299"/>
            <a:ext cx="9144000" cy="771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30" name="Google Shape;30;p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3400" y="822194"/>
            <a:ext cx="1809750" cy="293819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/>
          <p:nvPr/>
        </p:nvSpPr>
        <p:spPr>
          <a:xfrm>
            <a:off x="533400" y="6197895"/>
            <a:ext cx="7947900" cy="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 panose="02000503000000020004"/>
              <a:buNone/>
            </a:pPr>
            <a:r>
              <a:rPr lang="en-GB" sz="700" b="0" i="0" u="none" strike="noStrike" cap="none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The information contained in this document is property of Talkdesk and can only be used by the intended recipients. </a:t>
            </a:r>
            <a:endParaRPr sz="700" b="0" i="0" u="none" strike="noStrike" cap="none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 panose="02000503000000020004"/>
              <a:buNone/>
            </a:pPr>
            <a:r>
              <a:rPr lang="en-GB" sz="700" b="0" i="0" u="none" strike="noStrike" cap="none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The reproduction or communication of information in this document without Talkdesk approval is forbidden.</a:t>
            </a:r>
            <a:endParaRPr sz="700" b="0" i="0" u="none" strike="noStrike" cap="none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  <p:sp>
        <p:nvSpPr>
          <p:cNvPr id="32" name="Google Shape;32;p4"/>
          <p:cNvSpPr txBox="1"/>
          <p:nvPr>
            <p:ph type="body" idx="2"/>
          </p:nvPr>
        </p:nvSpPr>
        <p:spPr>
          <a:xfrm>
            <a:off x="438150" y="4152900"/>
            <a:ext cx="44958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ircle">
  <p:cSld name="Half Circle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1"/>
          <p:cNvSpPr/>
          <p:nvPr/>
        </p:nvSpPr>
        <p:spPr>
          <a:xfrm>
            <a:off x="1" y="0"/>
            <a:ext cx="6084535" cy="6852565"/>
          </a:xfrm>
          <a:custGeom>
            <a:avLst/>
            <a:gdLst/>
            <a:ahLst/>
            <a:cxnLst/>
            <a:rect l="l" t="t" r="r" b="b"/>
            <a:pathLst>
              <a:path w="6084535" h="6852565" extrusionOk="0">
                <a:moveTo>
                  <a:pt x="0" y="0"/>
                </a:moveTo>
                <a:lnTo>
                  <a:pt x="5015113" y="0"/>
                </a:lnTo>
                <a:lnTo>
                  <a:pt x="5051518" y="51194"/>
                </a:lnTo>
                <a:cubicBezTo>
                  <a:pt x="5703711" y="1016567"/>
                  <a:pt x="6084535" y="2180341"/>
                  <a:pt x="6084535" y="3433061"/>
                </a:cubicBezTo>
                <a:cubicBezTo>
                  <a:pt x="6084535" y="4685781"/>
                  <a:pt x="5703711" y="5849555"/>
                  <a:pt x="5051518" y="6814928"/>
                </a:cubicBezTo>
                <a:lnTo>
                  <a:pt x="5024754" y="6852565"/>
                </a:lnTo>
                <a:lnTo>
                  <a:pt x="0" y="6852565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226" name="Google Shape;226;p31"/>
          <p:cNvSpPr txBox="1"/>
          <p:nvPr>
            <p:ph type="title"/>
          </p:nvPr>
        </p:nvSpPr>
        <p:spPr>
          <a:xfrm>
            <a:off x="434341" y="2606040"/>
            <a:ext cx="4004310" cy="1080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Inter" panose="02000503000000020004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31"/>
          <p:cNvSpPr txBox="1"/>
          <p:nvPr>
            <p:ph type="ftr" idx="11"/>
          </p:nvPr>
        </p:nvSpPr>
        <p:spPr>
          <a:xfrm>
            <a:off x="5429250" y="6356350"/>
            <a:ext cx="3886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31"/>
          <p:cNvSpPr txBox="1"/>
          <p:nvPr>
            <p:ph type="sldNum" idx="12"/>
          </p:nvPr>
        </p:nvSpPr>
        <p:spPr>
          <a:xfrm>
            <a:off x="11325224" y="6381064"/>
            <a:ext cx="4476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229" name="Google Shape;229;p31" descr="A picture containing text, clipart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55384" y="6433602"/>
            <a:ext cx="914400" cy="149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5_Purple Divider Slide">
  <p:cSld name="5_Purple Divider Slide">
    <p:bg>
      <p:bgPr>
        <a:solidFill>
          <a:schemeClr val="dk1"/>
        </a:solidFill>
        <a:effectLst/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2"/>
          <p:cNvSpPr txBox="1"/>
          <p:nvPr>
            <p:ph type="ctrTitle"/>
          </p:nvPr>
        </p:nvSpPr>
        <p:spPr>
          <a:xfrm>
            <a:off x="419100" y="1646238"/>
            <a:ext cx="832485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Inter" panose="02000503000000020004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32"/>
          <p:cNvSpPr txBox="1"/>
          <p:nvPr>
            <p:ph type="subTitle" idx="1"/>
          </p:nvPr>
        </p:nvSpPr>
        <p:spPr>
          <a:xfrm>
            <a:off x="428625" y="4171949"/>
            <a:ext cx="9144000" cy="771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grpSp>
        <p:nvGrpSpPr>
          <p:cNvPr id="233" name="Google Shape;233;p32"/>
          <p:cNvGrpSpPr/>
          <p:nvPr/>
        </p:nvGrpSpPr>
        <p:grpSpPr>
          <a:xfrm rot="5400000">
            <a:off x="8735935" y="-1240352"/>
            <a:ext cx="1103544" cy="4592715"/>
            <a:chOff x="10483858" y="1514832"/>
            <a:chExt cx="1746600" cy="7268974"/>
          </a:xfrm>
        </p:grpSpPr>
        <p:sp>
          <p:nvSpPr>
            <p:cNvPr id="234" name="Google Shape;234;p32"/>
            <p:cNvSpPr/>
            <p:nvPr/>
          </p:nvSpPr>
          <p:spPr>
            <a:xfrm>
              <a:off x="10483858" y="7040206"/>
              <a:ext cx="1743600" cy="174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Inter" panose="02000503000000020004"/>
                <a:buNone/>
              </a:pPr>
              <a:endParaRPr sz="1800" b="0" i="0" u="none" strike="noStrike" cap="none">
                <a:solidFill>
                  <a:schemeClr val="accent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endParaRPr>
            </a:p>
          </p:txBody>
        </p:sp>
        <p:sp>
          <p:nvSpPr>
            <p:cNvPr id="235" name="Google Shape;235;p32"/>
            <p:cNvSpPr/>
            <p:nvPr/>
          </p:nvSpPr>
          <p:spPr>
            <a:xfrm>
              <a:off x="10483858" y="1514832"/>
              <a:ext cx="1746600" cy="1746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Inter" panose="02000503000000020004"/>
                <a:buNone/>
              </a:pPr>
              <a:endParaRPr sz="1800" b="0" i="0" u="none" strike="noStrike" cap="none">
                <a:solidFill>
                  <a:schemeClr val="accent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endParaRPr>
            </a:p>
          </p:txBody>
        </p:sp>
        <p:sp>
          <p:nvSpPr>
            <p:cNvPr id="236" name="Google Shape;236;p32"/>
            <p:cNvSpPr/>
            <p:nvPr/>
          </p:nvSpPr>
          <p:spPr>
            <a:xfrm>
              <a:off x="10483858" y="4265874"/>
              <a:ext cx="1746600" cy="1746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Inter" panose="02000503000000020004"/>
                <a:buNone/>
              </a:pPr>
              <a:endParaRPr sz="1800" b="0" i="0" u="none" strike="noStrike" cap="none">
                <a:solidFill>
                  <a:schemeClr val="accent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endParaRPr>
            </a:p>
          </p:txBody>
        </p:sp>
      </p:grpSp>
      <p:sp>
        <p:nvSpPr>
          <p:cNvPr id="237" name="Google Shape;237;p32"/>
          <p:cNvSpPr txBox="1"/>
          <p:nvPr/>
        </p:nvSpPr>
        <p:spPr>
          <a:xfrm>
            <a:off x="1624725" y="6102645"/>
            <a:ext cx="7947900" cy="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 panose="02000503000000020004"/>
              <a:buNone/>
            </a:pPr>
            <a:r>
              <a:rPr lang="en-GB" sz="700" b="0" i="0" u="none" strike="noStrike" cap="none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The information contained in this document is property of Talkdesk and can only be used by the intended recipients. </a:t>
            </a:r>
            <a:endParaRPr sz="700" b="0" i="0" u="none" strike="noStrike" cap="none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 panose="02000503000000020004"/>
              <a:buNone/>
            </a:pPr>
            <a:r>
              <a:rPr lang="en-GB" sz="700" b="0" i="0" u="none" strike="noStrike" cap="none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The reproduction or communication of information in this document without Talkdesk approval is forbidden.</a:t>
            </a:r>
            <a:endParaRPr sz="700" b="0" i="0" u="none" strike="noStrike" cap="none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  <p:pic>
        <p:nvPicPr>
          <p:cNvPr id="238" name="Google Shape;238;p32" descr="A picture containing text, clipart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55384" y="6433602"/>
            <a:ext cx="914400" cy="149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Title Subtitle and Content">
  <p:cSld name="White Title Subtitle and Content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3"/>
          <p:cNvSpPr txBox="1"/>
          <p:nvPr>
            <p:ph type="title"/>
          </p:nvPr>
        </p:nvSpPr>
        <p:spPr>
          <a:xfrm>
            <a:off x="443864" y="548640"/>
            <a:ext cx="11329036" cy="507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33"/>
          <p:cNvSpPr txBox="1"/>
          <p:nvPr>
            <p:ph type="body" idx="1"/>
          </p:nvPr>
        </p:nvSpPr>
        <p:spPr>
          <a:xfrm>
            <a:off x="443864" y="1825625"/>
            <a:ext cx="11214736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2" name="Google Shape;242;p33"/>
          <p:cNvSpPr txBox="1"/>
          <p:nvPr>
            <p:ph type="ftr" idx="11"/>
          </p:nvPr>
        </p:nvSpPr>
        <p:spPr>
          <a:xfrm>
            <a:off x="1571625" y="6356350"/>
            <a:ext cx="715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33"/>
          <p:cNvSpPr txBox="1"/>
          <p:nvPr>
            <p:ph type="sldNum" idx="12"/>
          </p:nvPr>
        </p:nvSpPr>
        <p:spPr>
          <a:xfrm>
            <a:off x="11325224" y="6381064"/>
            <a:ext cx="4476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44" name="Google Shape;244;p33"/>
          <p:cNvSpPr txBox="1"/>
          <p:nvPr>
            <p:ph type="body" idx="2"/>
          </p:nvPr>
        </p:nvSpPr>
        <p:spPr>
          <a:xfrm>
            <a:off x="444500" y="1103313"/>
            <a:ext cx="11328400" cy="59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y Title Subtitle and Content">
  <p:cSld name="Grey Title Subtitle and Content">
    <p:bg>
      <p:bgPr>
        <a:solidFill>
          <a:schemeClr val="lt2"/>
        </a:solidFill>
        <a:effectLst/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"/>
          <p:cNvSpPr txBox="1"/>
          <p:nvPr>
            <p:ph type="title"/>
          </p:nvPr>
        </p:nvSpPr>
        <p:spPr>
          <a:xfrm>
            <a:off x="443864" y="548640"/>
            <a:ext cx="11329036" cy="507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34"/>
          <p:cNvSpPr txBox="1"/>
          <p:nvPr>
            <p:ph type="body" idx="1"/>
          </p:nvPr>
        </p:nvSpPr>
        <p:spPr>
          <a:xfrm>
            <a:off x="443864" y="1825625"/>
            <a:ext cx="11214736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8" name="Google Shape;248;p34"/>
          <p:cNvSpPr txBox="1"/>
          <p:nvPr>
            <p:ph type="ftr" idx="11"/>
          </p:nvPr>
        </p:nvSpPr>
        <p:spPr>
          <a:xfrm>
            <a:off x="1571625" y="6356350"/>
            <a:ext cx="715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34"/>
          <p:cNvSpPr txBox="1"/>
          <p:nvPr>
            <p:ph type="sldNum" idx="12"/>
          </p:nvPr>
        </p:nvSpPr>
        <p:spPr>
          <a:xfrm>
            <a:off x="11325224" y="6381064"/>
            <a:ext cx="4476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50" name="Google Shape;250;p34"/>
          <p:cNvSpPr txBox="1"/>
          <p:nvPr>
            <p:ph type="body" idx="2"/>
          </p:nvPr>
        </p:nvSpPr>
        <p:spPr>
          <a:xfrm>
            <a:off x="444500" y="1103313"/>
            <a:ext cx="11328400" cy="59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Blank">
  <p:cSld name="White Blank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5"/>
          <p:cNvSpPr txBox="1"/>
          <p:nvPr>
            <p:ph type="ftr" idx="11"/>
          </p:nvPr>
        </p:nvSpPr>
        <p:spPr>
          <a:xfrm>
            <a:off x="1571625" y="6356350"/>
            <a:ext cx="715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35"/>
          <p:cNvSpPr txBox="1"/>
          <p:nvPr>
            <p:ph type="sldNum" idx="12"/>
          </p:nvPr>
        </p:nvSpPr>
        <p:spPr>
          <a:xfrm>
            <a:off x="11325224" y="6381064"/>
            <a:ext cx="4476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y Blank">
  <p:cSld name="Grey Blank">
    <p:bg>
      <p:bgPr>
        <a:solidFill>
          <a:schemeClr val="lt2"/>
        </a:solidFill>
        <a:effectLst/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/>
          <p:nvPr>
            <p:ph type="ftr" idx="11"/>
          </p:nvPr>
        </p:nvSpPr>
        <p:spPr>
          <a:xfrm>
            <a:off x="1571625" y="6356350"/>
            <a:ext cx="715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36"/>
          <p:cNvSpPr txBox="1"/>
          <p:nvPr>
            <p:ph type="sldNum" idx="12"/>
          </p:nvPr>
        </p:nvSpPr>
        <p:spPr>
          <a:xfrm>
            <a:off x="11325224" y="6381064"/>
            <a:ext cx="4476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56. Blank w/ Footer Info (deep purple)">
  <p:cSld name="56. Blank w/ Footer Info (deep purple)">
    <p:bg>
      <p:bgPr>
        <a:solidFill>
          <a:schemeClr val="dk1"/>
        </a:solidFill>
        <a:effectLst/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7"/>
          <p:cNvSpPr txBox="1"/>
          <p:nvPr/>
        </p:nvSpPr>
        <p:spPr>
          <a:xfrm>
            <a:off x="9774697" y="6499992"/>
            <a:ext cx="1834400" cy="1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 panose="02000503000000020004"/>
              <a:buNone/>
            </a:pPr>
            <a:r>
              <a:rPr lang="en-GB" sz="565" b="0" i="0" u="none" strike="noStrike" cap="none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TALKDESK PROPRIETARY &amp; CONFIDENTIAL</a:t>
            </a:r>
            <a:endParaRPr sz="565" b="0" i="0" u="none" strike="noStrike" cap="none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  <p:sp>
        <p:nvSpPr>
          <p:cNvPr id="259" name="Google Shape;259;p37"/>
          <p:cNvSpPr txBox="1"/>
          <p:nvPr>
            <p:ph type="subTitle" idx="1"/>
          </p:nvPr>
        </p:nvSpPr>
        <p:spPr>
          <a:xfrm>
            <a:off x="8427100" y="6318667"/>
            <a:ext cx="3154000" cy="1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Inter" panose="02000503000000020004"/>
              <a:buNone/>
              <a:defRPr sz="735">
                <a:solidFill>
                  <a:srgbClr val="FFFFFF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ter" panose="02000503000000020004"/>
              <a:buNone/>
              <a:defRPr sz="800">
                <a:solidFill>
                  <a:srgbClr val="FFFFFF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ter" panose="02000503000000020004"/>
              <a:buNone/>
              <a:defRPr sz="800">
                <a:solidFill>
                  <a:srgbClr val="FFFFFF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ter" panose="02000503000000020004"/>
              <a:buNone/>
              <a:defRPr sz="800">
                <a:solidFill>
                  <a:srgbClr val="FFFFFF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ter" panose="02000503000000020004"/>
              <a:buNone/>
              <a:defRPr sz="800">
                <a:solidFill>
                  <a:srgbClr val="FFFFFF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ter" panose="02000503000000020004"/>
              <a:buNone/>
              <a:defRPr sz="800">
                <a:solidFill>
                  <a:srgbClr val="FFFFFF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ter" panose="02000503000000020004"/>
              <a:buNone/>
              <a:defRPr sz="800">
                <a:solidFill>
                  <a:srgbClr val="FFFFFF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ter" panose="02000503000000020004"/>
              <a:buNone/>
              <a:defRPr sz="800">
                <a:solidFill>
                  <a:srgbClr val="FFFFFF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ter" panose="02000503000000020004"/>
              <a:buNone/>
              <a:defRPr sz="800">
                <a:solidFill>
                  <a:srgbClr val="FFFFFF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9pPr>
          </a:lstStyle>
          <a:p/>
        </p:txBody>
      </p:sp>
      <p:sp>
        <p:nvSpPr>
          <p:cNvPr id="260" name="Google Shape;260;p37"/>
          <p:cNvSpPr txBox="1"/>
          <p:nvPr>
            <p:ph type="sldNum" idx="12"/>
          </p:nvPr>
        </p:nvSpPr>
        <p:spPr>
          <a:xfrm>
            <a:off x="11690633" y="6490233"/>
            <a:ext cx="251400" cy="1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33"/>
              <a:buFont typeface="Inter" panose="02000503000000020004"/>
              <a:buNone/>
              <a:defRPr sz="935" b="0" i="0" u="none" strike="noStrike" cap="none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33"/>
              <a:buFont typeface="Inter" panose="02000503000000020004"/>
              <a:buNone/>
              <a:defRPr sz="935" b="0" i="0" u="none" strike="noStrike" cap="none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33"/>
              <a:buFont typeface="Inter" panose="02000503000000020004"/>
              <a:buNone/>
              <a:defRPr sz="935" b="0" i="0" u="none" strike="noStrike" cap="none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33"/>
              <a:buFont typeface="Inter" panose="02000503000000020004"/>
              <a:buNone/>
              <a:defRPr sz="935" b="0" i="0" u="none" strike="noStrike" cap="none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33"/>
              <a:buFont typeface="Inter" panose="02000503000000020004"/>
              <a:buNone/>
              <a:defRPr sz="935" b="0" i="0" u="none" strike="noStrike" cap="none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33"/>
              <a:buFont typeface="Inter" panose="02000503000000020004"/>
              <a:buNone/>
              <a:defRPr sz="935" b="0" i="0" u="none" strike="noStrike" cap="none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33"/>
              <a:buFont typeface="Inter" panose="02000503000000020004"/>
              <a:buNone/>
              <a:defRPr sz="935" b="0" i="0" u="none" strike="noStrike" cap="none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33"/>
              <a:buFont typeface="Inter" panose="02000503000000020004"/>
              <a:buNone/>
              <a:defRPr sz="935" b="0" i="0" u="none" strike="noStrike" cap="none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33"/>
              <a:buFont typeface="Inter" panose="02000503000000020004"/>
              <a:buNone/>
              <a:defRPr sz="935" b="0" i="0" u="none" strike="noStrike" cap="none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261" name="Google Shape;261;p37" descr="A picture containing text, clipart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55384" y="6433602"/>
            <a:ext cx="914400" cy="149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7. Blank Slate">
  <p:cSld name="57. Blank Slate">
    <p:bg>
      <p:bgPr>
        <a:solidFill>
          <a:schemeClr val="lt1"/>
        </a:solidFill>
        <a:effectLst/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3">
  <p:cSld name="Agenda 3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ftr" idx="11"/>
          </p:nvPr>
        </p:nvSpPr>
        <p:spPr>
          <a:xfrm>
            <a:off x="1571625" y="6356350"/>
            <a:ext cx="715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type="sldNum" idx="12"/>
          </p:nvPr>
        </p:nvSpPr>
        <p:spPr>
          <a:xfrm>
            <a:off x="11325224" y="6381064"/>
            <a:ext cx="4476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36" name="Google Shape;36;p5"/>
          <p:cNvGrpSpPr/>
          <p:nvPr/>
        </p:nvGrpSpPr>
        <p:grpSpPr>
          <a:xfrm>
            <a:off x="0" y="527515"/>
            <a:ext cx="4325657" cy="5539910"/>
            <a:chOff x="-1" y="737945"/>
            <a:chExt cx="6494908" cy="8318090"/>
          </a:xfrm>
        </p:grpSpPr>
        <p:sp>
          <p:nvSpPr>
            <p:cNvPr id="37" name="Google Shape;37;p5"/>
            <p:cNvSpPr/>
            <p:nvPr/>
          </p:nvSpPr>
          <p:spPr>
            <a:xfrm>
              <a:off x="-1" y="737945"/>
              <a:ext cx="6494908" cy="8318090"/>
            </a:xfrm>
            <a:custGeom>
              <a:avLst/>
              <a:gdLst/>
              <a:ahLst/>
              <a:cxnLst/>
              <a:rect l="l" t="t" r="r" b="b"/>
              <a:pathLst>
                <a:path w="6494908" h="8318090" extrusionOk="0">
                  <a:moveTo>
                    <a:pt x="2335863" y="0"/>
                  </a:moveTo>
                  <a:cubicBezTo>
                    <a:pt x="4632840" y="0"/>
                    <a:pt x="6494908" y="1862068"/>
                    <a:pt x="6494908" y="4159045"/>
                  </a:cubicBezTo>
                  <a:cubicBezTo>
                    <a:pt x="6494908" y="6456022"/>
                    <a:pt x="4632840" y="8318090"/>
                    <a:pt x="2335863" y="8318090"/>
                  </a:cubicBezTo>
                  <a:cubicBezTo>
                    <a:pt x="1474497" y="8318090"/>
                    <a:pt x="674289" y="8056237"/>
                    <a:pt x="10501" y="7607790"/>
                  </a:cubicBezTo>
                  <a:lnTo>
                    <a:pt x="0" y="7600323"/>
                  </a:lnTo>
                  <a:lnTo>
                    <a:pt x="0" y="717767"/>
                  </a:lnTo>
                  <a:lnTo>
                    <a:pt x="10501" y="710300"/>
                  </a:lnTo>
                  <a:cubicBezTo>
                    <a:pt x="674289" y="261853"/>
                    <a:pt x="1474497" y="0"/>
                    <a:pt x="2335863" y="0"/>
                  </a:cubicBezTo>
                  <a:close/>
                </a:path>
              </a:pathLst>
            </a:custGeom>
            <a:solidFill>
              <a:srgbClr val="CFD1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Inter" panose="020005030000000200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-1" y="1128773"/>
              <a:ext cx="6104080" cy="7536434"/>
            </a:xfrm>
            <a:custGeom>
              <a:avLst/>
              <a:gdLst/>
              <a:ahLst/>
              <a:cxnLst/>
              <a:rect l="l" t="t" r="r" b="b"/>
              <a:pathLst>
                <a:path w="6104080" h="7536434" extrusionOk="0">
                  <a:moveTo>
                    <a:pt x="2335863" y="0"/>
                  </a:moveTo>
                  <a:cubicBezTo>
                    <a:pt x="4416992" y="0"/>
                    <a:pt x="6104080" y="1687088"/>
                    <a:pt x="6104080" y="3768217"/>
                  </a:cubicBezTo>
                  <a:cubicBezTo>
                    <a:pt x="6104080" y="5849346"/>
                    <a:pt x="4416992" y="7536434"/>
                    <a:pt x="2335863" y="7536434"/>
                  </a:cubicBezTo>
                  <a:cubicBezTo>
                    <a:pt x="1555440" y="7536434"/>
                    <a:pt x="830428" y="7299187"/>
                    <a:pt x="229017" y="6892882"/>
                  </a:cubicBezTo>
                  <a:lnTo>
                    <a:pt x="0" y="6721626"/>
                  </a:lnTo>
                  <a:lnTo>
                    <a:pt x="0" y="814808"/>
                  </a:lnTo>
                  <a:lnTo>
                    <a:pt x="229017" y="643552"/>
                  </a:lnTo>
                  <a:cubicBezTo>
                    <a:pt x="830428" y="237247"/>
                    <a:pt x="1555440" y="0"/>
                    <a:pt x="2335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Inter" panose="020005030000000200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</p:grpSp>
      <p:sp>
        <p:nvSpPr>
          <p:cNvPr id="39" name="Google Shape;39;p5"/>
          <p:cNvSpPr/>
          <p:nvPr/>
        </p:nvSpPr>
        <p:spPr>
          <a:xfrm>
            <a:off x="5076825" y="1933575"/>
            <a:ext cx="695325" cy="6953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r>
              <a:rPr lang="en-GB" sz="1800" b="0" i="0" u="none" strike="noStrike" cap="none">
                <a:solidFill>
                  <a:schemeClr val="lt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01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40" name="Google Shape;40;p5"/>
          <p:cNvSpPr txBox="1"/>
          <p:nvPr>
            <p:ph type="body" idx="1"/>
          </p:nvPr>
        </p:nvSpPr>
        <p:spPr>
          <a:xfrm>
            <a:off x="6028018" y="2087921"/>
            <a:ext cx="4705350" cy="39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5"/>
          <p:cNvSpPr/>
          <p:nvPr/>
        </p:nvSpPr>
        <p:spPr>
          <a:xfrm>
            <a:off x="5076825" y="3089275"/>
            <a:ext cx="695325" cy="6953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r>
              <a:rPr lang="en-GB" sz="1800" b="0" i="0" u="none" strike="noStrike" cap="none">
                <a:solidFill>
                  <a:schemeClr val="lt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02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42" name="Google Shape;42;p5"/>
          <p:cNvSpPr txBox="1"/>
          <p:nvPr>
            <p:ph type="body" idx="2"/>
          </p:nvPr>
        </p:nvSpPr>
        <p:spPr>
          <a:xfrm>
            <a:off x="6028018" y="3246796"/>
            <a:ext cx="4705350" cy="39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5"/>
          <p:cNvSpPr/>
          <p:nvPr/>
        </p:nvSpPr>
        <p:spPr>
          <a:xfrm>
            <a:off x="5076825" y="4244975"/>
            <a:ext cx="695325" cy="6953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r>
              <a:rPr lang="en-GB" sz="1800" b="0" i="0" u="none" strike="noStrike" cap="none">
                <a:solidFill>
                  <a:schemeClr val="lt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03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44" name="Google Shape;44;p5"/>
          <p:cNvSpPr txBox="1"/>
          <p:nvPr>
            <p:ph type="body" idx="3"/>
          </p:nvPr>
        </p:nvSpPr>
        <p:spPr>
          <a:xfrm>
            <a:off x="6028018" y="4405671"/>
            <a:ext cx="4705350" cy="39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5"/>
          <p:cNvSpPr txBox="1"/>
          <p:nvPr/>
        </p:nvSpPr>
        <p:spPr>
          <a:xfrm>
            <a:off x="414990" y="2695575"/>
            <a:ext cx="3766485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 panose="020B0604020202090204"/>
              <a:buNone/>
            </a:pPr>
            <a:r>
              <a:rPr lang="en-GB" sz="5400" b="1" i="0" u="none" strike="noStrike" cap="none">
                <a:solidFill>
                  <a:schemeClr val="lt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Agenda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4">
  <p:cSld name="Agenda 4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ftr" idx="11"/>
          </p:nvPr>
        </p:nvSpPr>
        <p:spPr>
          <a:xfrm>
            <a:off x="1571625" y="6356350"/>
            <a:ext cx="715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type="sldNum" idx="12"/>
          </p:nvPr>
        </p:nvSpPr>
        <p:spPr>
          <a:xfrm>
            <a:off x="11325224" y="6381064"/>
            <a:ext cx="4476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49" name="Google Shape;49;p6"/>
          <p:cNvGrpSpPr/>
          <p:nvPr/>
        </p:nvGrpSpPr>
        <p:grpSpPr>
          <a:xfrm>
            <a:off x="0" y="527515"/>
            <a:ext cx="4325657" cy="5539910"/>
            <a:chOff x="-1" y="737945"/>
            <a:chExt cx="6494908" cy="8318090"/>
          </a:xfrm>
        </p:grpSpPr>
        <p:sp>
          <p:nvSpPr>
            <p:cNvPr id="50" name="Google Shape;50;p6"/>
            <p:cNvSpPr/>
            <p:nvPr/>
          </p:nvSpPr>
          <p:spPr>
            <a:xfrm>
              <a:off x="-1" y="737945"/>
              <a:ext cx="6494908" cy="8318090"/>
            </a:xfrm>
            <a:custGeom>
              <a:avLst/>
              <a:gdLst/>
              <a:ahLst/>
              <a:cxnLst/>
              <a:rect l="l" t="t" r="r" b="b"/>
              <a:pathLst>
                <a:path w="6494908" h="8318090" extrusionOk="0">
                  <a:moveTo>
                    <a:pt x="2335863" y="0"/>
                  </a:moveTo>
                  <a:cubicBezTo>
                    <a:pt x="4632840" y="0"/>
                    <a:pt x="6494908" y="1862068"/>
                    <a:pt x="6494908" y="4159045"/>
                  </a:cubicBezTo>
                  <a:cubicBezTo>
                    <a:pt x="6494908" y="6456022"/>
                    <a:pt x="4632840" y="8318090"/>
                    <a:pt x="2335863" y="8318090"/>
                  </a:cubicBezTo>
                  <a:cubicBezTo>
                    <a:pt x="1474497" y="8318090"/>
                    <a:pt x="674289" y="8056237"/>
                    <a:pt x="10501" y="7607790"/>
                  </a:cubicBezTo>
                  <a:lnTo>
                    <a:pt x="0" y="7600323"/>
                  </a:lnTo>
                  <a:lnTo>
                    <a:pt x="0" y="717767"/>
                  </a:lnTo>
                  <a:lnTo>
                    <a:pt x="10501" y="710300"/>
                  </a:lnTo>
                  <a:cubicBezTo>
                    <a:pt x="674289" y="261853"/>
                    <a:pt x="1474497" y="0"/>
                    <a:pt x="2335863" y="0"/>
                  </a:cubicBezTo>
                  <a:close/>
                </a:path>
              </a:pathLst>
            </a:custGeom>
            <a:solidFill>
              <a:srgbClr val="CFD1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Inter" panose="020005030000000200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51" name="Google Shape;51;p6"/>
            <p:cNvSpPr/>
            <p:nvPr/>
          </p:nvSpPr>
          <p:spPr>
            <a:xfrm>
              <a:off x="-1" y="1128773"/>
              <a:ext cx="6104080" cy="7536434"/>
            </a:xfrm>
            <a:custGeom>
              <a:avLst/>
              <a:gdLst/>
              <a:ahLst/>
              <a:cxnLst/>
              <a:rect l="l" t="t" r="r" b="b"/>
              <a:pathLst>
                <a:path w="6104080" h="7536434" extrusionOk="0">
                  <a:moveTo>
                    <a:pt x="2335863" y="0"/>
                  </a:moveTo>
                  <a:cubicBezTo>
                    <a:pt x="4416992" y="0"/>
                    <a:pt x="6104080" y="1687088"/>
                    <a:pt x="6104080" y="3768217"/>
                  </a:cubicBezTo>
                  <a:cubicBezTo>
                    <a:pt x="6104080" y="5849346"/>
                    <a:pt x="4416992" y="7536434"/>
                    <a:pt x="2335863" y="7536434"/>
                  </a:cubicBezTo>
                  <a:cubicBezTo>
                    <a:pt x="1555440" y="7536434"/>
                    <a:pt x="830428" y="7299187"/>
                    <a:pt x="229017" y="6892882"/>
                  </a:cubicBezTo>
                  <a:lnTo>
                    <a:pt x="0" y="6721626"/>
                  </a:lnTo>
                  <a:lnTo>
                    <a:pt x="0" y="814808"/>
                  </a:lnTo>
                  <a:lnTo>
                    <a:pt x="229017" y="643552"/>
                  </a:lnTo>
                  <a:cubicBezTo>
                    <a:pt x="830428" y="237247"/>
                    <a:pt x="1555440" y="0"/>
                    <a:pt x="2335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Inter" panose="020005030000000200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</p:grpSp>
      <p:sp>
        <p:nvSpPr>
          <p:cNvPr id="52" name="Google Shape;52;p6"/>
          <p:cNvSpPr/>
          <p:nvPr/>
        </p:nvSpPr>
        <p:spPr>
          <a:xfrm>
            <a:off x="5076825" y="1285875"/>
            <a:ext cx="695325" cy="6953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r>
              <a:rPr lang="en-GB" sz="1800" b="0" i="0" u="none" strike="noStrike" cap="none">
                <a:solidFill>
                  <a:schemeClr val="lt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01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53" name="Google Shape;53;p6"/>
          <p:cNvSpPr txBox="1"/>
          <p:nvPr>
            <p:ph type="body" idx="1"/>
          </p:nvPr>
        </p:nvSpPr>
        <p:spPr>
          <a:xfrm>
            <a:off x="6028018" y="1440221"/>
            <a:ext cx="4705350" cy="39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6"/>
          <p:cNvSpPr/>
          <p:nvPr/>
        </p:nvSpPr>
        <p:spPr>
          <a:xfrm>
            <a:off x="5076825" y="2441575"/>
            <a:ext cx="695325" cy="6953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r>
              <a:rPr lang="en-GB" sz="1800" b="0" i="0" u="none" strike="noStrike" cap="none">
                <a:solidFill>
                  <a:schemeClr val="lt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02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55" name="Google Shape;55;p6"/>
          <p:cNvSpPr txBox="1"/>
          <p:nvPr>
            <p:ph type="body" idx="2"/>
          </p:nvPr>
        </p:nvSpPr>
        <p:spPr>
          <a:xfrm>
            <a:off x="6028018" y="2599096"/>
            <a:ext cx="4705350" cy="39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6"/>
          <p:cNvSpPr/>
          <p:nvPr/>
        </p:nvSpPr>
        <p:spPr>
          <a:xfrm>
            <a:off x="5076825" y="3597275"/>
            <a:ext cx="695325" cy="6953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r>
              <a:rPr lang="en-GB" sz="1800" b="0" i="0" u="none" strike="noStrike" cap="none">
                <a:solidFill>
                  <a:schemeClr val="lt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03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57" name="Google Shape;57;p6"/>
          <p:cNvSpPr txBox="1"/>
          <p:nvPr>
            <p:ph type="body" idx="3"/>
          </p:nvPr>
        </p:nvSpPr>
        <p:spPr>
          <a:xfrm>
            <a:off x="6028018" y="3757971"/>
            <a:ext cx="4705350" cy="39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6"/>
          <p:cNvSpPr/>
          <p:nvPr/>
        </p:nvSpPr>
        <p:spPr>
          <a:xfrm>
            <a:off x="5076825" y="4752975"/>
            <a:ext cx="695325" cy="6953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r>
              <a:rPr lang="en-GB" sz="1800" b="0" i="0" u="none" strike="noStrike" cap="none">
                <a:solidFill>
                  <a:schemeClr val="lt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04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59" name="Google Shape;59;p6"/>
          <p:cNvSpPr txBox="1"/>
          <p:nvPr>
            <p:ph type="body" idx="4"/>
          </p:nvPr>
        </p:nvSpPr>
        <p:spPr>
          <a:xfrm>
            <a:off x="6028018" y="4916846"/>
            <a:ext cx="4705350" cy="39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6"/>
          <p:cNvSpPr txBox="1"/>
          <p:nvPr/>
        </p:nvSpPr>
        <p:spPr>
          <a:xfrm>
            <a:off x="414990" y="2695575"/>
            <a:ext cx="3766485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 panose="020B0604020202090204"/>
              <a:buNone/>
            </a:pPr>
            <a:r>
              <a:rPr lang="en-GB" sz="5400" b="1" i="0" u="none" strike="noStrike" cap="none">
                <a:solidFill>
                  <a:schemeClr val="lt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Agenda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5">
  <p:cSld name="Agenda 5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1"/>
          <p:nvPr>
            <p:ph type="ftr" idx="11"/>
          </p:nvPr>
        </p:nvSpPr>
        <p:spPr>
          <a:xfrm>
            <a:off x="1571625" y="6356350"/>
            <a:ext cx="715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type="sldNum" idx="12"/>
          </p:nvPr>
        </p:nvSpPr>
        <p:spPr>
          <a:xfrm>
            <a:off x="11325224" y="6381064"/>
            <a:ext cx="4476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64" name="Google Shape;64;p7"/>
          <p:cNvGrpSpPr/>
          <p:nvPr/>
        </p:nvGrpSpPr>
        <p:grpSpPr>
          <a:xfrm>
            <a:off x="0" y="527515"/>
            <a:ext cx="4325657" cy="5539910"/>
            <a:chOff x="-1" y="737945"/>
            <a:chExt cx="6494908" cy="8318090"/>
          </a:xfrm>
        </p:grpSpPr>
        <p:sp>
          <p:nvSpPr>
            <p:cNvPr id="65" name="Google Shape;65;p7"/>
            <p:cNvSpPr/>
            <p:nvPr/>
          </p:nvSpPr>
          <p:spPr>
            <a:xfrm>
              <a:off x="-1" y="737945"/>
              <a:ext cx="6494908" cy="8318090"/>
            </a:xfrm>
            <a:custGeom>
              <a:avLst/>
              <a:gdLst/>
              <a:ahLst/>
              <a:cxnLst/>
              <a:rect l="l" t="t" r="r" b="b"/>
              <a:pathLst>
                <a:path w="6494908" h="8318090" extrusionOk="0">
                  <a:moveTo>
                    <a:pt x="2335863" y="0"/>
                  </a:moveTo>
                  <a:cubicBezTo>
                    <a:pt x="4632840" y="0"/>
                    <a:pt x="6494908" y="1862068"/>
                    <a:pt x="6494908" y="4159045"/>
                  </a:cubicBezTo>
                  <a:cubicBezTo>
                    <a:pt x="6494908" y="6456022"/>
                    <a:pt x="4632840" y="8318090"/>
                    <a:pt x="2335863" y="8318090"/>
                  </a:cubicBezTo>
                  <a:cubicBezTo>
                    <a:pt x="1474497" y="8318090"/>
                    <a:pt x="674289" y="8056237"/>
                    <a:pt x="10501" y="7607790"/>
                  </a:cubicBezTo>
                  <a:lnTo>
                    <a:pt x="0" y="7600323"/>
                  </a:lnTo>
                  <a:lnTo>
                    <a:pt x="0" y="717767"/>
                  </a:lnTo>
                  <a:lnTo>
                    <a:pt x="10501" y="710300"/>
                  </a:lnTo>
                  <a:cubicBezTo>
                    <a:pt x="674289" y="261853"/>
                    <a:pt x="1474497" y="0"/>
                    <a:pt x="2335863" y="0"/>
                  </a:cubicBezTo>
                  <a:close/>
                </a:path>
              </a:pathLst>
            </a:custGeom>
            <a:solidFill>
              <a:srgbClr val="CFD1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Inter" panose="020005030000000200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66" name="Google Shape;66;p7"/>
            <p:cNvSpPr/>
            <p:nvPr/>
          </p:nvSpPr>
          <p:spPr>
            <a:xfrm>
              <a:off x="-1" y="1128773"/>
              <a:ext cx="6104080" cy="7536434"/>
            </a:xfrm>
            <a:custGeom>
              <a:avLst/>
              <a:gdLst/>
              <a:ahLst/>
              <a:cxnLst/>
              <a:rect l="l" t="t" r="r" b="b"/>
              <a:pathLst>
                <a:path w="6104080" h="7536434" extrusionOk="0">
                  <a:moveTo>
                    <a:pt x="2335863" y="0"/>
                  </a:moveTo>
                  <a:cubicBezTo>
                    <a:pt x="4416992" y="0"/>
                    <a:pt x="6104080" y="1687088"/>
                    <a:pt x="6104080" y="3768217"/>
                  </a:cubicBezTo>
                  <a:cubicBezTo>
                    <a:pt x="6104080" y="5849346"/>
                    <a:pt x="4416992" y="7536434"/>
                    <a:pt x="2335863" y="7536434"/>
                  </a:cubicBezTo>
                  <a:cubicBezTo>
                    <a:pt x="1555440" y="7536434"/>
                    <a:pt x="830428" y="7299187"/>
                    <a:pt x="229017" y="6892882"/>
                  </a:cubicBezTo>
                  <a:lnTo>
                    <a:pt x="0" y="6721626"/>
                  </a:lnTo>
                  <a:lnTo>
                    <a:pt x="0" y="814808"/>
                  </a:lnTo>
                  <a:lnTo>
                    <a:pt x="229017" y="643552"/>
                  </a:lnTo>
                  <a:cubicBezTo>
                    <a:pt x="830428" y="237247"/>
                    <a:pt x="1555440" y="0"/>
                    <a:pt x="2335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Inter" panose="020005030000000200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</p:grpSp>
      <p:sp>
        <p:nvSpPr>
          <p:cNvPr id="67" name="Google Shape;67;p7"/>
          <p:cNvSpPr/>
          <p:nvPr/>
        </p:nvSpPr>
        <p:spPr>
          <a:xfrm>
            <a:off x="5076825" y="781050"/>
            <a:ext cx="695325" cy="6953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r>
              <a:rPr lang="en-GB" sz="1800" b="0" i="0" u="none" strike="noStrike" cap="none">
                <a:solidFill>
                  <a:schemeClr val="lt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01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8" name="Google Shape;68;p7"/>
          <p:cNvSpPr txBox="1"/>
          <p:nvPr>
            <p:ph type="body" idx="1"/>
          </p:nvPr>
        </p:nvSpPr>
        <p:spPr>
          <a:xfrm>
            <a:off x="6028018" y="935396"/>
            <a:ext cx="4705350" cy="39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7"/>
          <p:cNvSpPr/>
          <p:nvPr/>
        </p:nvSpPr>
        <p:spPr>
          <a:xfrm>
            <a:off x="5076825" y="1936750"/>
            <a:ext cx="695325" cy="6953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r>
              <a:rPr lang="en-GB" sz="1800" b="0" i="0" u="none" strike="noStrike" cap="none">
                <a:solidFill>
                  <a:schemeClr val="lt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02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70" name="Google Shape;70;p7"/>
          <p:cNvSpPr txBox="1"/>
          <p:nvPr>
            <p:ph type="body" idx="2"/>
          </p:nvPr>
        </p:nvSpPr>
        <p:spPr>
          <a:xfrm>
            <a:off x="6028018" y="2094271"/>
            <a:ext cx="4705350" cy="39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7"/>
          <p:cNvSpPr/>
          <p:nvPr/>
        </p:nvSpPr>
        <p:spPr>
          <a:xfrm>
            <a:off x="5076825" y="3092450"/>
            <a:ext cx="695325" cy="6953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r>
              <a:rPr lang="en-GB" sz="1800" b="0" i="0" u="none" strike="noStrike" cap="none">
                <a:solidFill>
                  <a:schemeClr val="lt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03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72" name="Google Shape;72;p7"/>
          <p:cNvSpPr txBox="1"/>
          <p:nvPr>
            <p:ph type="body" idx="3"/>
          </p:nvPr>
        </p:nvSpPr>
        <p:spPr>
          <a:xfrm>
            <a:off x="6028018" y="3253146"/>
            <a:ext cx="4705350" cy="39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7"/>
          <p:cNvSpPr/>
          <p:nvPr/>
        </p:nvSpPr>
        <p:spPr>
          <a:xfrm>
            <a:off x="5076825" y="4248150"/>
            <a:ext cx="695325" cy="6953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r>
              <a:rPr lang="en-GB" sz="1800" b="0" i="0" u="none" strike="noStrike" cap="none">
                <a:solidFill>
                  <a:schemeClr val="lt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04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74" name="Google Shape;74;p7"/>
          <p:cNvSpPr txBox="1"/>
          <p:nvPr>
            <p:ph type="body" idx="4"/>
          </p:nvPr>
        </p:nvSpPr>
        <p:spPr>
          <a:xfrm>
            <a:off x="6028018" y="4412021"/>
            <a:ext cx="4705350" cy="39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7"/>
          <p:cNvSpPr txBox="1"/>
          <p:nvPr/>
        </p:nvSpPr>
        <p:spPr>
          <a:xfrm>
            <a:off x="414990" y="2695575"/>
            <a:ext cx="3766485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 panose="020B0604020202090204"/>
              <a:buNone/>
            </a:pPr>
            <a:r>
              <a:rPr lang="en-GB" sz="5400" b="1" i="0" u="none" strike="noStrike" cap="none">
                <a:solidFill>
                  <a:schemeClr val="lt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Agenda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76" name="Google Shape;76;p7"/>
          <p:cNvSpPr/>
          <p:nvPr/>
        </p:nvSpPr>
        <p:spPr>
          <a:xfrm>
            <a:off x="5076825" y="5415478"/>
            <a:ext cx="695325" cy="6953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r>
              <a:rPr lang="en-GB" sz="1800" b="0" i="0" u="none" strike="noStrike" cap="none">
                <a:solidFill>
                  <a:schemeClr val="lt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05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77" name="Google Shape;77;p7"/>
          <p:cNvSpPr txBox="1"/>
          <p:nvPr>
            <p:ph type="body" idx="5"/>
          </p:nvPr>
        </p:nvSpPr>
        <p:spPr>
          <a:xfrm>
            <a:off x="6028018" y="5579349"/>
            <a:ext cx="4705350" cy="39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matchingName="Purple Divider Slide">
  <p:cSld name="TITLE">
    <p:bg>
      <p:bgPr>
        <a:solidFill>
          <a:schemeClr val="accent1"/>
        </a:solidFill>
        <a:effectLst/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8"/>
          <p:cNvGrpSpPr/>
          <p:nvPr/>
        </p:nvGrpSpPr>
        <p:grpSpPr>
          <a:xfrm>
            <a:off x="9759958" y="757416"/>
            <a:ext cx="1283864" cy="5343168"/>
            <a:chOff x="10483858" y="1514832"/>
            <a:chExt cx="1746600" cy="7268974"/>
          </a:xfrm>
        </p:grpSpPr>
        <p:sp>
          <p:nvSpPr>
            <p:cNvPr id="80" name="Google Shape;80;p8"/>
            <p:cNvSpPr/>
            <p:nvPr/>
          </p:nvSpPr>
          <p:spPr>
            <a:xfrm>
              <a:off x="10483858" y="7040206"/>
              <a:ext cx="1743600" cy="1743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Inter" panose="02000503000000020004"/>
                <a:buNone/>
              </a:pPr>
              <a:endParaRPr sz="1800" b="0" i="0" u="none" strike="noStrike" cap="none">
                <a:solidFill>
                  <a:schemeClr val="accent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10483858" y="1514832"/>
              <a:ext cx="1746600" cy="1746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Inter" panose="02000503000000020004"/>
                <a:buNone/>
              </a:pPr>
              <a:endParaRPr sz="1800" b="0" i="0" u="none" strike="noStrike" cap="none">
                <a:solidFill>
                  <a:schemeClr val="accent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10483858" y="4265874"/>
              <a:ext cx="1746600" cy="1746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Inter" panose="02000503000000020004"/>
                <a:buNone/>
              </a:pPr>
              <a:endParaRPr sz="1800" b="0" i="0" u="none" strike="noStrike" cap="none">
                <a:solidFill>
                  <a:schemeClr val="accent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endParaRPr>
            </a:p>
          </p:txBody>
        </p:sp>
      </p:grpSp>
      <p:pic>
        <p:nvPicPr>
          <p:cNvPr id="83" name="Google Shape;83;p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3400" y="6444507"/>
            <a:ext cx="914400" cy="148483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8"/>
          <p:cNvSpPr txBox="1"/>
          <p:nvPr/>
        </p:nvSpPr>
        <p:spPr>
          <a:xfrm>
            <a:off x="1624725" y="6102645"/>
            <a:ext cx="7947900" cy="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 panose="02000503000000020004"/>
              <a:buNone/>
            </a:pPr>
            <a:r>
              <a:rPr lang="en-GB" sz="700" b="0" i="0" u="none" strike="noStrike" cap="none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The information contained in this document is property of Talkdesk and can only be used by the intended recipients. </a:t>
            </a:r>
            <a:endParaRPr sz="700" b="0" i="0" u="none" strike="noStrike" cap="none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 panose="02000503000000020004"/>
              <a:buNone/>
            </a:pPr>
            <a:r>
              <a:rPr lang="en-GB" sz="700" b="0" i="0" u="none" strike="noStrike" cap="none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The reproduction or communication of information in this document without Talkdesk approval is forbidden.</a:t>
            </a:r>
            <a:endParaRPr sz="700" b="0" i="0" u="none" strike="noStrike" cap="none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  <p:sp>
        <p:nvSpPr>
          <p:cNvPr id="85" name="Google Shape;85;p8"/>
          <p:cNvSpPr txBox="1"/>
          <p:nvPr>
            <p:ph type="ctrTitle"/>
          </p:nvPr>
        </p:nvSpPr>
        <p:spPr>
          <a:xfrm>
            <a:off x="419100" y="1646238"/>
            <a:ext cx="8325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Inter" panose="02000503000000020004"/>
              <a:buNone/>
              <a:defRPr sz="48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8"/>
          <p:cNvSpPr txBox="1"/>
          <p:nvPr>
            <p:ph type="subTitle" idx="1"/>
          </p:nvPr>
        </p:nvSpPr>
        <p:spPr>
          <a:xfrm>
            <a:off x="428625" y="4171949"/>
            <a:ext cx="91440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Purple Divider Slide">
  <p:cSld name="1_Purple Divider Slide">
    <p:bg>
      <p:bgPr>
        <a:solidFill>
          <a:schemeClr val="accent1"/>
        </a:solidFill>
        <a:effectLst/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9"/>
          <p:cNvGrpSpPr/>
          <p:nvPr/>
        </p:nvGrpSpPr>
        <p:grpSpPr>
          <a:xfrm>
            <a:off x="9467850" y="-458275"/>
            <a:ext cx="1868080" cy="7774550"/>
            <a:chOff x="10483858" y="1514832"/>
            <a:chExt cx="1746600" cy="7268974"/>
          </a:xfrm>
        </p:grpSpPr>
        <p:sp>
          <p:nvSpPr>
            <p:cNvPr id="89" name="Google Shape;89;p9"/>
            <p:cNvSpPr/>
            <p:nvPr/>
          </p:nvSpPr>
          <p:spPr>
            <a:xfrm>
              <a:off x="10483858" y="7040206"/>
              <a:ext cx="1743600" cy="1743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Inter" panose="02000503000000020004"/>
                <a:buNone/>
              </a:pPr>
              <a:endParaRPr sz="1800" b="0" i="0" u="none" strike="noStrike" cap="none">
                <a:solidFill>
                  <a:schemeClr val="accent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endParaRPr>
            </a:p>
          </p:txBody>
        </p:sp>
        <p:sp>
          <p:nvSpPr>
            <p:cNvPr id="90" name="Google Shape;90;p9"/>
            <p:cNvSpPr/>
            <p:nvPr/>
          </p:nvSpPr>
          <p:spPr>
            <a:xfrm>
              <a:off x="10483858" y="1514832"/>
              <a:ext cx="1746600" cy="1746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Inter" panose="02000503000000020004"/>
                <a:buNone/>
              </a:pPr>
              <a:endParaRPr sz="1800" b="0" i="0" u="none" strike="noStrike" cap="none">
                <a:solidFill>
                  <a:schemeClr val="accent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endParaRPr>
            </a:p>
          </p:txBody>
        </p:sp>
        <p:sp>
          <p:nvSpPr>
            <p:cNvPr id="91" name="Google Shape;91;p9"/>
            <p:cNvSpPr/>
            <p:nvPr/>
          </p:nvSpPr>
          <p:spPr>
            <a:xfrm>
              <a:off x="10483858" y="4265874"/>
              <a:ext cx="1746600" cy="1746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Inter" panose="02000503000000020004"/>
                <a:buNone/>
              </a:pPr>
              <a:endParaRPr sz="1800" b="0" i="0" u="none" strike="noStrike" cap="none">
                <a:solidFill>
                  <a:schemeClr val="accent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endParaRPr>
            </a:p>
          </p:txBody>
        </p:sp>
      </p:grpSp>
      <p:pic>
        <p:nvPicPr>
          <p:cNvPr id="92" name="Google Shape;92;p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3400" y="6444507"/>
            <a:ext cx="914400" cy="148483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9"/>
          <p:cNvSpPr txBox="1"/>
          <p:nvPr/>
        </p:nvSpPr>
        <p:spPr>
          <a:xfrm>
            <a:off x="1624725" y="6102645"/>
            <a:ext cx="7947900" cy="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 panose="02000503000000020004"/>
              <a:buNone/>
            </a:pPr>
            <a:r>
              <a:rPr lang="en-GB" sz="700" b="0" i="0" u="none" strike="noStrike" cap="none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The information contained in this document is property of Talkdesk and can only be used by the intended recipients. </a:t>
            </a:r>
            <a:endParaRPr sz="700" b="0" i="0" u="none" strike="noStrike" cap="none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 panose="02000503000000020004"/>
              <a:buNone/>
            </a:pPr>
            <a:r>
              <a:rPr lang="en-GB" sz="700" b="0" i="0" u="none" strike="noStrike" cap="none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The reproduction or communication of information in this document without Talkdesk approval is forbidden.</a:t>
            </a:r>
            <a:endParaRPr sz="700" b="0" i="0" u="none" strike="noStrike" cap="none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  <p:sp>
        <p:nvSpPr>
          <p:cNvPr id="94" name="Google Shape;94;p9"/>
          <p:cNvSpPr txBox="1"/>
          <p:nvPr>
            <p:ph type="ctrTitle"/>
          </p:nvPr>
        </p:nvSpPr>
        <p:spPr>
          <a:xfrm>
            <a:off x="419100" y="1646238"/>
            <a:ext cx="8325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Inter" panose="02000503000000020004"/>
              <a:buNone/>
              <a:defRPr sz="48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9"/>
          <p:cNvSpPr txBox="1"/>
          <p:nvPr>
            <p:ph type="subTitle" idx="1"/>
          </p:nvPr>
        </p:nvSpPr>
        <p:spPr>
          <a:xfrm>
            <a:off x="428625" y="4171949"/>
            <a:ext cx="91440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Purple Divider Slide">
  <p:cSld name="2_Purple Divider Slide">
    <p:bg>
      <p:bgPr>
        <a:solidFill>
          <a:schemeClr val="accent1"/>
        </a:solidFill>
        <a:effectLst/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3400" y="6444507"/>
            <a:ext cx="914400" cy="148483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0"/>
          <p:cNvSpPr txBox="1"/>
          <p:nvPr>
            <p:ph type="ctrTitle"/>
          </p:nvPr>
        </p:nvSpPr>
        <p:spPr>
          <a:xfrm>
            <a:off x="419100" y="1646238"/>
            <a:ext cx="832485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Inter" panose="02000503000000020004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0"/>
          <p:cNvSpPr txBox="1"/>
          <p:nvPr>
            <p:ph type="subTitle" idx="1"/>
          </p:nvPr>
        </p:nvSpPr>
        <p:spPr>
          <a:xfrm>
            <a:off x="428625" y="4171949"/>
            <a:ext cx="9144000" cy="771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grpSp>
        <p:nvGrpSpPr>
          <p:cNvPr id="100" name="Google Shape;100;p10"/>
          <p:cNvGrpSpPr/>
          <p:nvPr/>
        </p:nvGrpSpPr>
        <p:grpSpPr>
          <a:xfrm rot="5400000">
            <a:off x="8735935" y="-1240352"/>
            <a:ext cx="1103544" cy="4592715"/>
            <a:chOff x="10483858" y="1514832"/>
            <a:chExt cx="1746600" cy="7268974"/>
          </a:xfrm>
        </p:grpSpPr>
        <p:sp>
          <p:nvSpPr>
            <p:cNvPr id="101" name="Google Shape;101;p10"/>
            <p:cNvSpPr/>
            <p:nvPr/>
          </p:nvSpPr>
          <p:spPr>
            <a:xfrm>
              <a:off x="10483858" y="7040206"/>
              <a:ext cx="1743600" cy="1743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Inter" panose="02000503000000020004"/>
                <a:buNone/>
              </a:pPr>
              <a:endParaRPr sz="1800" b="0" i="0" u="none" strike="noStrike" cap="none">
                <a:solidFill>
                  <a:schemeClr val="accent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endParaRPr>
            </a:p>
          </p:txBody>
        </p:sp>
        <p:sp>
          <p:nvSpPr>
            <p:cNvPr id="102" name="Google Shape;102;p10"/>
            <p:cNvSpPr/>
            <p:nvPr/>
          </p:nvSpPr>
          <p:spPr>
            <a:xfrm>
              <a:off x="10483858" y="1514832"/>
              <a:ext cx="1746600" cy="1746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Inter" panose="02000503000000020004"/>
                <a:buNone/>
              </a:pPr>
              <a:endParaRPr sz="1800" b="0" i="0" u="none" strike="noStrike" cap="none">
                <a:solidFill>
                  <a:schemeClr val="accent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endParaRPr>
            </a:p>
          </p:txBody>
        </p:sp>
        <p:sp>
          <p:nvSpPr>
            <p:cNvPr id="103" name="Google Shape;103;p10"/>
            <p:cNvSpPr/>
            <p:nvPr/>
          </p:nvSpPr>
          <p:spPr>
            <a:xfrm>
              <a:off x="10483858" y="4265874"/>
              <a:ext cx="1746600" cy="1746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Inter" panose="02000503000000020004"/>
                <a:buNone/>
              </a:pPr>
              <a:endParaRPr sz="1800" b="0" i="0" u="none" strike="noStrike" cap="none">
                <a:solidFill>
                  <a:schemeClr val="accent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endParaRPr>
            </a:p>
          </p:txBody>
        </p:sp>
      </p:grpSp>
      <p:sp>
        <p:nvSpPr>
          <p:cNvPr id="104" name="Google Shape;104;p10"/>
          <p:cNvSpPr txBox="1"/>
          <p:nvPr/>
        </p:nvSpPr>
        <p:spPr>
          <a:xfrm>
            <a:off x="1624725" y="6102645"/>
            <a:ext cx="7947900" cy="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 panose="02000503000000020004"/>
              <a:buNone/>
            </a:pPr>
            <a:r>
              <a:rPr lang="en-GB" sz="700" b="0" i="0" u="none" strike="noStrike" cap="none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The information contained in this document is property of Talkdesk and can only be used by the intended recipients. </a:t>
            </a:r>
            <a:endParaRPr sz="700" b="0" i="0" u="none" strike="noStrike" cap="none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 panose="02000503000000020004"/>
              <a:buNone/>
            </a:pPr>
            <a:r>
              <a:rPr lang="en-GB" sz="700" b="0" i="0" u="none" strike="noStrike" cap="none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The reproduction or communication of information in this document without Talkdesk approval is forbidden.</a:t>
            </a:r>
            <a:endParaRPr sz="700" b="0" i="0" u="none" strike="noStrike" cap="none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9" Type="http://schemas.openxmlformats.org/officeDocument/2006/relationships/theme" Target="../theme/theme1.xml"/><Relationship Id="rId38" Type="http://schemas.openxmlformats.org/officeDocument/2006/relationships/image" Target="../media/image2.png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43864" y="548640"/>
            <a:ext cx="11329036" cy="507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" panose="02000503000000020004"/>
              <a:buNone/>
              <a:defRPr sz="3000" b="1" i="0" u="none" strike="noStrike" cap="none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type="body" idx="1"/>
          </p:nvPr>
        </p:nvSpPr>
        <p:spPr>
          <a:xfrm>
            <a:off x="443864" y="1825625"/>
            <a:ext cx="11214736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90204"/>
              <a:buChar char="•"/>
              <a:defRPr sz="2400" b="0" i="0" u="none" strike="noStrike" cap="none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90204"/>
              <a:buChar char="‒"/>
              <a:defRPr sz="2000" b="0" i="0" u="none" strike="noStrike" cap="none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90204"/>
              <a:buChar char="•"/>
              <a:defRPr sz="1800" b="0" i="0" u="none" strike="noStrike" cap="none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90204"/>
              <a:buChar char="•"/>
              <a:defRPr sz="1600" b="0" i="0" u="none" strike="noStrike" cap="none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90204"/>
              <a:buChar char="•"/>
              <a:defRPr sz="1600" b="0" i="0" u="none" strike="noStrike" cap="none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90204"/>
              <a:buChar char="•"/>
              <a:defRPr sz="1800" b="0" i="0" u="none" strike="noStrike" cap="none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90204"/>
              <a:buChar char="•"/>
              <a:defRPr sz="1800" b="0" i="0" u="none" strike="noStrike" cap="none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90204"/>
              <a:buChar char="•"/>
              <a:defRPr sz="1800" b="0" i="0" u="none" strike="noStrike" cap="none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90204"/>
              <a:buChar char="•"/>
              <a:defRPr sz="1800" b="0" i="0" u="none" strike="noStrike" cap="none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type="ftr" idx="11"/>
          </p:nvPr>
        </p:nvSpPr>
        <p:spPr>
          <a:xfrm>
            <a:off x="1571625" y="6356350"/>
            <a:ext cx="715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05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type="sldNum" idx="12"/>
          </p:nvPr>
        </p:nvSpPr>
        <p:spPr>
          <a:xfrm>
            <a:off x="11325224" y="6381064"/>
            <a:ext cx="4476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90204"/>
              <a:buNone/>
              <a:defRPr sz="700" b="0" i="0" u="none" strike="noStrike" cap="none">
                <a:solidFill>
                  <a:srgbClr val="89889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38"/>
          <a:srcRect/>
          <a:stretch>
            <a:fillRect/>
          </a:stretch>
        </p:blipFill>
        <p:spPr>
          <a:xfrm>
            <a:off x="555384" y="6444517"/>
            <a:ext cx="914400" cy="148456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/>
          <p:nvPr/>
        </p:nvSpPr>
        <p:spPr>
          <a:xfrm>
            <a:off x="8553288" y="6443326"/>
            <a:ext cx="27516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 panose="02000503000000020004"/>
              <a:buNone/>
            </a:pPr>
            <a:r>
              <a:rPr lang="en-GB" sz="700" b="0" i="0" u="none" strike="noStrike" cap="none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TALKDESK PROPRIETARY &amp; CONFIDENTIAL</a:t>
            </a:r>
            <a:endParaRPr sz="700" b="0" i="0" u="none" strike="noStrike" cap="none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76"/>
          <p:cNvSpPr txBox="1"/>
          <p:nvPr/>
        </p:nvSpPr>
        <p:spPr>
          <a:xfrm>
            <a:off x="522400" y="4525019"/>
            <a:ext cx="5708400" cy="378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60950" rIns="60950" bIns="6095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 panose="020B0604020202090204"/>
              <a:buNone/>
            </a:pPr>
            <a:r>
              <a:rPr lang="en-US" altLang="en-GB" sz="1865">
                <a:solidFill>
                  <a:schemeClr val="tx2">
                    <a:lumMod val="75000"/>
                  </a:schemeClr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July - August 2021</a:t>
            </a:r>
            <a:endParaRPr lang="en-US" altLang="en-GB" sz="1865">
              <a:solidFill>
                <a:schemeClr val="tx2">
                  <a:lumMod val="75000"/>
                </a:schemeClr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  <p:sp>
        <p:nvSpPr>
          <p:cNvPr id="517" name="Google Shape;517;p76"/>
          <p:cNvSpPr txBox="1"/>
          <p:nvPr>
            <p:ph type="ctrTitle"/>
          </p:nvPr>
        </p:nvSpPr>
        <p:spPr>
          <a:xfrm>
            <a:off x="354820" y="2557870"/>
            <a:ext cx="8325000" cy="1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nter" panose="02000503000000020004"/>
              <a:buNone/>
            </a:pPr>
            <a:r>
              <a:rPr lang="en-US" altLang="en-GB"/>
              <a:t>Semi annual report</a:t>
            </a:r>
            <a:br>
              <a:rPr lang="en-US" altLang="en-GB"/>
            </a:br>
            <a:r>
              <a:rPr lang="en-US" altLang="en-GB"/>
              <a:t>presentation</a:t>
            </a:r>
            <a:endParaRPr lang="en-US" altLang="en-GB" sz="4800"/>
          </a:p>
        </p:txBody>
      </p:sp>
      <p:pic>
        <p:nvPicPr>
          <p:cNvPr id="518" name="Google Shape;518;p76"/>
          <p:cNvPicPr preferRelativeResize="0"/>
          <p:nvPr/>
        </p:nvPicPr>
        <p:blipFill rotWithShape="1">
          <a:blip r:embed="rId1"/>
          <a:srcRect l="16964" r="18582"/>
          <a:stretch>
            <a:fillRect/>
          </a:stretch>
        </p:blipFill>
        <p:spPr>
          <a:xfrm>
            <a:off x="5643700" y="642300"/>
            <a:ext cx="7121976" cy="621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">
      <a:dk1>
        <a:srgbClr val="1E0044"/>
      </a:dk1>
      <a:lt1>
        <a:srgbClr val="FFFFFF"/>
      </a:lt1>
      <a:dk2>
        <a:srgbClr val="949BAD"/>
      </a:dk2>
      <a:lt2>
        <a:srgbClr val="EAEBEF"/>
      </a:lt2>
      <a:accent1>
        <a:srgbClr val="5405BD"/>
      </a:accent1>
      <a:accent2>
        <a:srgbClr val="994FFA"/>
      </a:accent2>
      <a:accent3>
        <a:srgbClr val="BF91FC"/>
      </a:accent3>
      <a:accent4>
        <a:srgbClr val="18CCBD"/>
      </a:accent4>
      <a:accent5>
        <a:srgbClr val="00BCFF"/>
      </a:accent5>
      <a:accent6>
        <a:srgbClr val="FFCC00"/>
      </a:accent6>
      <a:hlink>
        <a:srgbClr val="5405B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WPS Presentation</Application>
  <PresentationFormat/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8" baseType="lpstr">
      <vt:lpstr>Arial</vt:lpstr>
      <vt:lpstr>SimSun</vt:lpstr>
      <vt:lpstr>Wingdings</vt:lpstr>
      <vt:lpstr>Arial</vt:lpstr>
      <vt:lpstr>Inter</vt:lpstr>
      <vt:lpstr>Helvetica Neue</vt:lpstr>
      <vt:lpstr>Helvetica Neue</vt:lpstr>
      <vt:lpstr>Calibri</vt:lpstr>
      <vt:lpstr>SimSun</vt:lpstr>
      <vt:lpstr>Wingdings</vt:lpstr>
      <vt:lpstr>Arial Bold</vt:lpstr>
      <vt:lpstr>微软雅黑</vt:lpstr>
      <vt:lpstr>汉仪旗黑</vt:lpstr>
      <vt:lpstr>Arial Unicode MS</vt:lpstr>
      <vt:lpstr>SimSun</vt:lpstr>
      <vt:lpstr>宋体-简</vt:lpstr>
      <vt:lpstr>Office Theme</vt:lpstr>
      <vt:lpstr>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/>
  <cp:lastModifiedBy>maisonwang</cp:lastModifiedBy>
  <cp:revision>52</cp:revision>
  <dcterms:created xsi:type="dcterms:W3CDTF">2022-06-16T10:29:32Z</dcterms:created>
  <dcterms:modified xsi:type="dcterms:W3CDTF">2022-06-16T10:29:32Z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1033-3.1.1.5096</vt:lpwstr>
  </property>
</Properties>
</file>