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FADB-01C0-F247-9858-6A8810BDE3C6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F0EE-5652-954C-8E72-977ED7EF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carbonblac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149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0" y="4292600"/>
            <a:ext cx="9144000" cy="1219200"/>
          </a:xfrm>
          <a:prstGeom prst="diamond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7-07-05 at 9.04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0" y="1130300"/>
            <a:ext cx="2133600" cy="2106863"/>
          </a:xfrm>
          <a:prstGeom prst="rect">
            <a:avLst/>
          </a:prstGeom>
        </p:spPr>
      </p:pic>
      <p:pic>
        <p:nvPicPr>
          <p:cNvPr id="9" name="Picture 8" descr="Screen Shot 2017-07-05 at 9.05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390900"/>
            <a:ext cx="6286500" cy="901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300" y="6081573"/>
            <a:ext cx="7264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Web: </a:t>
            </a:r>
            <a:r>
              <a:rPr lang="en-US" sz="1000" dirty="0" smtClean="0">
                <a:hlinkClick r:id="rId4"/>
              </a:rPr>
              <a:t>http://</a:t>
            </a:r>
            <a:r>
              <a:rPr lang="en-US" sz="1000" dirty="0" err="1" smtClean="0">
                <a:hlinkClick r:id="rId4"/>
              </a:rPr>
              <a:t>www.carbonblack.com</a:t>
            </a:r>
            <a:r>
              <a:rPr lang="en-US" sz="1000" dirty="0" smtClean="0">
                <a:hlinkClick r:id="rId4"/>
              </a:rPr>
              <a:t> </a:t>
            </a:r>
            <a:r>
              <a:rPr lang="en-US" sz="1000" smtClean="0"/>
              <a:t>Copyright Carbon </a:t>
            </a:r>
            <a:r>
              <a:rPr lang="en-US" sz="1000" dirty="0" smtClean="0"/>
              <a:t>Black, Inc. All rights reserved. This product may be covered under one or more patents pending. Carbon Black Enterprise Defense is a registered trademark of Carbon Black, Inc. in the United States and other countries. Any other trademarks and product names used herein may be the trademarks of their respective owners.</a:t>
            </a:r>
            <a:endParaRPr lang="en-US" sz="1000" dirty="0"/>
          </a:p>
        </p:txBody>
      </p:sp>
      <p:pic>
        <p:nvPicPr>
          <p:cNvPr id="12" name="Picture 11" descr="Screen Shot 2017-07-05 at 9.06.2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14300"/>
            <a:ext cx="27559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2019-05-21T13:17:54Z</dcterms:created>
  <dcterms:modified xsi:type="dcterms:W3CDTF">2019-05-21T13:18:04Z</dcterms:modified>
</cp:coreProperties>
</file>