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3" r:id="rId6"/>
    <p:sldId id="311" r:id="rId7"/>
    <p:sldId id="324" r:id="rId8"/>
    <p:sldId id="312" r:id="rId9"/>
    <p:sldId id="325" r:id="rId10"/>
    <p:sldId id="326" r:id="rId11"/>
    <p:sldId id="327" r:id="rId12"/>
    <p:sldId id="328" r:id="rId13"/>
    <p:sldId id="329" r:id="rId14"/>
    <p:sldId id="330" r:id="rId15"/>
  </p:sldIdLst>
  <p:sldSz cx="12188825" cy="6858000"/>
  <p:notesSz cx="6858000" cy="9144000"/>
  <p:custDataLst>
    <p:tags r:id="rId18"/>
  </p:custDataLst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581" autoAdjust="0"/>
  </p:normalViewPr>
  <p:slideViewPr>
    <p:cSldViewPr showGuides="1">
      <p:cViewPr varScale="1">
        <p:scale>
          <a:sx n="77" d="100"/>
          <a:sy n="77" d="100"/>
        </p:scale>
        <p:origin x="77" y="25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C629-559F-43E2-B96A-2C33A2B4505F}" type="datetime1">
              <a:rPr lang="hu-HU" smtClean="0"/>
              <a:t>2023. 11. 27.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F2C1FE-EAF3-4647-8BD4-463BD11C5464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10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5689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545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447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666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5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8975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6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7292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0233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8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5812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hu-HU" noProof="0" smtClean="0"/>
              <a:t>9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09608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067798" cy="289560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6600" b="1" cap="none" spc="-90" baseline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067799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B4836864-CD42-44DC-BAEF-3A4D2AB28CF5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EEE8D-4E70-4100-9A51-82E684D51990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3EB54-B765-4214-830D-C5C0097A6060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BAEBD2-A0C6-41BB-98D3-AF9CEB1F71AF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1D4CF-F622-4AB7-AFDE-4544BBC5BF22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7FB5E-270E-4A18-A78C-D93A0DDAE892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B49E-B044-4977-8C93-8C3243C0A063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8E3DF-48B2-428A-8916-09B86B6E9AC9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4FF19-E015-4F7D-914A-278BEEAE6C2E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67E8C-FE5B-430B-A7C1-F65DEA6543A1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0FB4B-F19B-4019-9396-714ECCE403D9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107B19-A9C8-426D-AFEB-99FB5DBF5D61}" type="datetime1">
              <a:rPr lang="hu-HU" noProof="0" smtClean="0"/>
              <a:t>2023. 11. 27.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b="1" dirty="0"/>
              <a:t>Questionnare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Tesztelés</a:t>
            </a:r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F49B665F-43CB-A584-BE26-B08D9149A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260648"/>
            <a:ext cx="7167303" cy="3150843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F20AF2A7-E2DA-882A-BDAE-1411BCDAE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114028"/>
            <a:ext cx="5902644" cy="33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DFA94-C3A5-84F1-6546-DE33747DD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EF1DD8-53AD-C7F6-B4E1-0CB69EDB1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Adatbázis: Papp </a:t>
            </a:r>
            <a:r>
              <a:rPr lang="hu-HU" dirty="0" err="1"/>
              <a:t>gréta</a:t>
            </a:r>
            <a:endParaRPr lang="hu-HU" dirty="0"/>
          </a:p>
          <a:p>
            <a:r>
              <a:rPr lang="hu-HU" dirty="0"/>
              <a:t>Backend: Koponyás </a:t>
            </a:r>
            <a:r>
              <a:rPr lang="hu-HU" dirty="0" err="1"/>
              <a:t>Lüszien</a:t>
            </a:r>
            <a:endParaRPr lang="hu-HU" dirty="0"/>
          </a:p>
          <a:p>
            <a:r>
              <a:rPr lang="hu-HU" dirty="0"/>
              <a:t>Frontend: varga </a:t>
            </a:r>
            <a:r>
              <a:rPr lang="hu-HU" dirty="0" err="1"/>
              <a:t>petra</a:t>
            </a:r>
            <a:endParaRPr lang="hu-HU" dirty="0"/>
          </a:p>
          <a:p>
            <a:r>
              <a:rPr lang="hu-HU" dirty="0"/>
              <a:t>Tesztelés: fekete </a:t>
            </a:r>
            <a:r>
              <a:rPr lang="hu-HU" dirty="0" err="1"/>
              <a:t>enikő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EC62B5-F8C6-9BA7-5E90-71FB9705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514322"/>
            <a:ext cx="8207451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Mi a lényege?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dirty="0"/>
              <a:t>Ahogy a rendszertervben és a követelményekben is szerepel, egy olyan applikáció, amely az egyetemre specializálódott kvízeket tartalmaz</a:t>
            </a:r>
          </a:p>
          <a:p>
            <a:pPr lvl="0" rtl="0"/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, java nyelven íródott</a:t>
            </a:r>
          </a:p>
          <a:p>
            <a:pPr lvl="0" rtl="0"/>
            <a:r>
              <a:rPr lang="hu-HU" dirty="0"/>
              <a:t>Login felülettel rendelkezik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Adatbázis</a:t>
            </a:r>
          </a:p>
        </p:txBody>
      </p:sp>
      <p:pic>
        <p:nvPicPr>
          <p:cNvPr id="8" name="Kép 7" descr="A képen képernyőkép, szöveg, Téglalap látható&#10;&#10;Automatikusan generált leírás">
            <a:extLst>
              <a:ext uri="{FF2B5EF4-FFF2-40B4-BE49-F238E27FC236}">
                <a16:creationId xmlns:a16="http://schemas.microsoft.com/office/drawing/2014/main" id="{E8F399A9-7680-119B-E4E2-F7EFB26B0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3140968"/>
            <a:ext cx="6696744" cy="3410940"/>
          </a:xfrm>
          <a:prstGeom prst="rect">
            <a:avLst/>
          </a:prstGeom>
        </p:spPr>
      </p:pic>
      <p:pic>
        <p:nvPicPr>
          <p:cNvPr id="10" name="Kép 9" descr="A képen szöveg, szám, Betűtípus, szoftver látható&#10;&#10;Automatikusan generált leírás">
            <a:extLst>
              <a:ext uri="{FF2B5EF4-FFF2-40B4-BE49-F238E27FC236}">
                <a16:creationId xmlns:a16="http://schemas.microsoft.com/office/drawing/2014/main" id="{95BD8017-67B5-28ED-E0FD-287863991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306092"/>
            <a:ext cx="7030517" cy="27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Adatbázis</a:t>
            </a:r>
          </a:p>
        </p:txBody>
      </p:sp>
      <p:pic>
        <p:nvPicPr>
          <p:cNvPr id="5" name="Kép 4" descr="A képen szöveg, képernyőkép, képernyő, szám látható&#10;&#10;Automatikusan generált leírás">
            <a:extLst>
              <a:ext uri="{FF2B5EF4-FFF2-40B4-BE49-F238E27FC236}">
                <a16:creationId xmlns:a16="http://schemas.microsoft.com/office/drawing/2014/main" id="{D9039D31-01B7-DDFA-56E3-629D23D3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77" y="1803057"/>
            <a:ext cx="2053251" cy="2473796"/>
          </a:xfrm>
          <a:prstGeom prst="rect">
            <a:avLst/>
          </a:prstGeom>
        </p:spPr>
      </p:pic>
      <p:pic>
        <p:nvPicPr>
          <p:cNvPr id="11" name="Kép 10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BB78F7D5-0E78-B64F-F12B-DA7A4943C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6" y="1812792"/>
            <a:ext cx="2011834" cy="4453678"/>
          </a:xfrm>
          <a:prstGeom prst="rect">
            <a:avLst/>
          </a:prstGeom>
        </p:spPr>
      </p:pic>
      <p:pic>
        <p:nvPicPr>
          <p:cNvPr id="16" name="Kép 15" descr="A képen szöveg, képernyőkép, szám, szoftver látható&#10;&#10;Automatikusan generált leírás">
            <a:extLst>
              <a:ext uri="{FF2B5EF4-FFF2-40B4-BE49-F238E27FC236}">
                <a16:creationId xmlns:a16="http://schemas.microsoft.com/office/drawing/2014/main" id="{91DD2A0F-5E0E-0B60-A992-28F2F0E2E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1408236"/>
            <a:ext cx="7122327" cy="40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Backend</a:t>
            </a:r>
          </a:p>
        </p:txBody>
      </p:sp>
      <p:pic>
        <p:nvPicPr>
          <p:cNvPr id="6" name="Kép 5" descr="A képen szöveg, képernyőkép, szoftver, Operációs rendszer látható&#10;&#10;Automatikusan generált leírás">
            <a:extLst>
              <a:ext uri="{FF2B5EF4-FFF2-40B4-BE49-F238E27FC236}">
                <a16:creationId xmlns:a16="http://schemas.microsoft.com/office/drawing/2014/main" id="{3A6F609E-C8F0-C744-37E1-0FC1C898B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3" y="2487335"/>
            <a:ext cx="3574090" cy="3452159"/>
          </a:xfrm>
          <a:prstGeom prst="rect">
            <a:avLst/>
          </a:prstGeom>
        </p:spPr>
      </p:pic>
      <p:pic>
        <p:nvPicPr>
          <p:cNvPr id="8" name="Kép 7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362C3B9-911B-A8BF-AFCF-BE456980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02" y="386476"/>
            <a:ext cx="7462690" cy="49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Backend</a:t>
            </a:r>
          </a:p>
        </p:txBody>
      </p:sp>
      <p:pic>
        <p:nvPicPr>
          <p:cNvPr id="3" name="Kép 2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D1794F37-0E32-D144-3B82-88EFD21A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08" y="2763079"/>
            <a:ext cx="7171199" cy="3520538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D1409242-C9F4-2D4D-426B-B943C3053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34" y="476672"/>
            <a:ext cx="6348010" cy="2049958"/>
          </a:xfrm>
          <a:prstGeom prst="rect">
            <a:avLst/>
          </a:prstGeom>
        </p:spPr>
      </p:pic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B1903F65-43C5-2F97-183F-CC8046EF5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644855"/>
            <a:ext cx="440474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549796" y="2492896"/>
            <a:ext cx="9144001" cy="1371600"/>
          </a:xfrm>
        </p:spPr>
        <p:txBody>
          <a:bodyPr rtlCol="0"/>
          <a:lstStyle/>
          <a:p>
            <a:pPr rtl="0"/>
            <a:r>
              <a:rPr lang="hu-HU" dirty="0"/>
              <a:t>Frontend</a:t>
            </a:r>
          </a:p>
        </p:txBody>
      </p:sp>
      <p:pic>
        <p:nvPicPr>
          <p:cNvPr id="4" name="Kép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B2E9D52E-14EB-A2F5-8437-90C4212C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32" y="332656"/>
            <a:ext cx="2823348" cy="5076323"/>
          </a:xfrm>
          <a:prstGeom prst="rect">
            <a:avLst/>
          </a:prstGeom>
        </p:spPr>
      </p:pic>
      <p:pic>
        <p:nvPicPr>
          <p:cNvPr id="7" name="Kép 6" descr="A képen szöveg, képernyőkép, Betűtípus, Téglalap látható&#10;&#10;Automatikusan generált leírás">
            <a:extLst>
              <a:ext uri="{FF2B5EF4-FFF2-40B4-BE49-F238E27FC236}">
                <a16:creationId xmlns:a16="http://schemas.microsoft.com/office/drawing/2014/main" id="{5C44F29C-08AD-5676-8517-931B4D89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3" y="341776"/>
            <a:ext cx="2907433" cy="5076323"/>
          </a:xfrm>
          <a:prstGeom prst="rect">
            <a:avLst/>
          </a:prstGeom>
        </p:spPr>
      </p:pic>
      <p:pic>
        <p:nvPicPr>
          <p:cNvPr id="12" name="Kép 11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91F85F8F-B3CB-EBA5-F40A-21A00734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53" y="370320"/>
            <a:ext cx="2907432" cy="50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9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>
          <a:xfrm>
            <a:off x="477788" y="2348880"/>
            <a:ext cx="9144001" cy="1371600"/>
          </a:xfrm>
        </p:spPr>
        <p:txBody>
          <a:bodyPr rtlCol="0"/>
          <a:lstStyle/>
          <a:p>
            <a:pPr rtl="0"/>
            <a:r>
              <a:rPr lang="hu-HU" dirty="0"/>
              <a:t>Frontend</a:t>
            </a:r>
          </a:p>
        </p:txBody>
      </p:sp>
      <p:pic>
        <p:nvPicPr>
          <p:cNvPr id="3" name="Kép 2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13AE3A9B-8979-5952-5423-495A24F8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10" y="906560"/>
            <a:ext cx="3025402" cy="5044877"/>
          </a:xfrm>
          <a:prstGeom prst="rect">
            <a:avLst/>
          </a:prstGeom>
        </p:spPr>
      </p:pic>
      <p:pic>
        <p:nvPicPr>
          <p:cNvPr id="5" name="Kép 4" descr="A képen szöveg, képernyőkép, kütyü, Mobileszköz látható&#10;&#10;Automatikusan generált leírás">
            <a:extLst>
              <a:ext uri="{FF2B5EF4-FFF2-40B4-BE49-F238E27FC236}">
                <a16:creationId xmlns:a16="http://schemas.microsoft.com/office/drawing/2014/main" id="{8F82449F-33A5-8813-5D4F-06408D6AD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598375"/>
            <a:ext cx="2892544" cy="5661248"/>
          </a:xfrm>
          <a:prstGeom prst="rect">
            <a:avLst/>
          </a:prstGeom>
        </p:spPr>
      </p:pic>
      <p:pic>
        <p:nvPicPr>
          <p:cNvPr id="7" name="Kép 6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967ED805-DA50-B260-6FC1-07EB3CCBD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836977"/>
            <a:ext cx="2892544" cy="51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7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Tesztelés</a:t>
            </a:r>
          </a:p>
        </p:txBody>
      </p:sp>
      <p:pic>
        <p:nvPicPr>
          <p:cNvPr id="3" name="Kép 2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89A66F19-8200-3D18-481A-EF185CBB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204864"/>
            <a:ext cx="4629262" cy="4074558"/>
          </a:xfrm>
          <a:prstGeom prst="rect">
            <a:avLst/>
          </a:prstGeom>
        </p:spPr>
      </p:pic>
      <p:pic>
        <p:nvPicPr>
          <p:cNvPr id="5" name="Kép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76CE7637-752F-B5A8-2A15-EC082B993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81000"/>
            <a:ext cx="6417632" cy="5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2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Kék atom témájú sabl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6961_TF03460636" id="{B4530CB3-A1AC-4A30-87D5-47D9A8A327DB}" vid="{F7305452-1639-4334-ADFC-3493B9126369}"/>
    </a:ext>
  </a:extLst>
</a:theme>
</file>

<file path=ppt/theme/theme2.xml><?xml version="1.0" encoding="utf-8"?>
<a:theme xmlns:a="http://schemas.openxmlformats.org/drawingml/2006/main" name="Office-té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Kék atom témájú diák</Template>
  <TotalTime>335</TotalTime>
  <Words>71</Words>
  <Application>Microsoft Office PowerPoint</Application>
  <PresentationFormat>Egyéni</PresentationFormat>
  <Paragraphs>28</Paragraphs>
  <Slides>11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Kék atom témájú sablon</vt:lpstr>
      <vt:lpstr>Questionnare</vt:lpstr>
      <vt:lpstr>Mi a lényege?</vt:lpstr>
      <vt:lpstr>Adatbázis</vt:lpstr>
      <vt:lpstr>Adatbázis</vt:lpstr>
      <vt:lpstr>Backend</vt:lpstr>
      <vt:lpstr>Backend</vt:lpstr>
      <vt:lpstr>Frontend</vt:lpstr>
      <vt:lpstr>Frontend</vt:lpstr>
      <vt:lpstr>Tesztelés</vt:lpstr>
      <vt:lpstr>Tesztelés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Questionnare</dc:title>
  <dc:creator>Dominik Berencsi</dc:creator>
  <cp:lastModifiedBy>Dominik Berencsi</cp:lastModifiedBy>
  <cp:revision>2</cp:revision>
  <dcterms:created xsi:type="dcterms:W3CDTF">2023-11-27T00:57:56Z</dcterms:created>
  <dcterms:modified xsi:type="dcterms:W3CDTF">2023-11-27T06:33:40Z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