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58" r:id="rId5"/>
    <p:sldId id="264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1" autoAdjust="0"/>
    <p:restoredTop sz="94660"/>
  </p:normalViewPr>
  <p:slideViewPr>
    <p:cSldViewPr snapToGrid="0">
      <p:cViewPr>
        <p:scale>
          <a:sx n="50" d="100"/>
          <a:sy n="50" d="100"/>
        </p:scale>
        <p:origin x="1651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21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58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77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088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69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30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2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13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601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61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45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0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64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6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0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4FA3-8F6B-4E34-A852-08C1968DEDC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0796C40-D187-4390-9811-0CB492437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19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32747" y="1307254"/>
            <a:ext cx="7766936" cy="1646302"/>
          </a:xfrm>
        </p:spPr>
        <p:txBody>
          <a:bodyPr/>
          <a:lstStyle/>
          <a:p>
            <a:r>
              <a:rPr lang="hu-HU" dirty="0" err="1" smtClean="0"/>
              <a:t>Questionnaire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19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54" y="-33690"/>
            <a:ext cx="3243566" cy="689169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4861560" y="579120"/>
            <a:ext cx="291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/>
              <a:t>Login </a:t>
            </a:r>
            <a:r>
              <a:rPr lang="hu-HU" sz="3200" b="1" dirty="0" err="1" smtClean="0"/>
              <a:t>Screen</a:t>
            </a:r>
            <a:endParaRPr lang="hu-HU" sz="3200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4541520" y="2011680"/>
            <a:ext cx="48920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 err="1" smtClean="0"/>
              <a:t>Checks</a:t>
            </a:r>
            <a:r>
              <a:rPr lang="hu-HU" sz="2000" dirty="0" smtClean="0"/>
              <a:t> email and </a:t>
            </a:r>
            <a:r>
              <a:rPr lang="hu-HU" sz="2000" dirty="0" err="1" smtClean="0"/>
              <a:t>password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</a:t>
            </a:r>
            <a:r>
              <a:rPr lang="hu-HU" sz="2000" dirty="0" err="1" smtClean="0"/>
              <a:t>database</a:t>
            </a:r>
            <a:endParaRPr lang="hu-HU" sz="2000" dirty="0" smtClean="0"/>
          </a:p>
          <a:p>
            <a:pPr marL="285750" indent="-285750">
              <a:buFontTx/>
              <a:buChar char="-"/>
            </a:pPr>
            <a:endParaRPr lang="hu-HU" sz="2000" dirty="0" smtClean="0"/>
          </a:p>
          <a:p>
            <a:pPr marL="285750" indent="-285750">
              <a:buFontTx/>
              <a:buChar char="-"/>
            </a:pPr>
            <a:r>
              <a:rPr lang="hu-HU" sz="2000" dirty="0" err="1" smtClean="0"/>
              <a:t>Redirect</a:t>
            </a:r>
            <a:r>
              <a:rPr lang="hu-HU" sz="2000" dirty="0" smtClean="0"/>
              <a:t> </a:t>
            </a:r>
            <a:r>
              <a:rPr lang="hu-HU" sz="2000" dirty="0" err="1" smtClean="0"/>
              <a:t>users</a:t>
            </a:r>
            <a:r>
              <a:rPr lang="hu-HU" sz="2000" dirty="0" smtClean="0"/>
              <a:t> </a:t>
            </a:r>
            <a:r>
              <a:rPr lang="hu-HU" sz="2000" dirty="0" err="1" smtClean="0"/>
              <a:t>without</a:t>
            </a:r>
            <a:r>
              <a:rPr lang="hu-HU" sz="2000" dirty="0" smtClean="0"/>
              <a:t> an account </a:t>
            </a:r>
            <a:r>
              <a:rPr lang="hu-HU" sz="2000" dirty="0" err="1" smtClean="0"/>
              <a:t>to</a:t>
            </a:r>
            <a:r>
              <a:rPr lang="hu-HU" sz="2000" dirty="0" smtClean="0"/>
              <a:t> </a:t>
            </a:r>
            <a:r>
              <a:rPr lang="hu-HU" sz="2000" dirty="0" err="1" smtClean="0"/>
              <a:t>registration</a:t>
            </a:r>
            <a:endParaRPr lang="hu-HU" sz="2000" dirty="0" smtClean="0"/>
          </a:p>
          <a:p>
            <a:endParaRPr lang="hu-HU" sz="2000" dirty="0"/>
          </a:p>
          <a:p>
            <a:pPr marL="285750" indent="-285750">
              <a:buFontTx/>
              <a:buChar char="-"/>
            </a:pPr>
            <a:r>
              <a:rPr lang="hu-HU" sz="2000" dirty="0" err="1" smtClean="0"/>
              <a:t>Redirects</a:t>
            </a:r>
            <a:r>
              <a:rPr lang="hu-HU" sz="2000" dirty="0" smtClean="0"/>
              <a:t> </a:t>
            </a:r>
            <a:r>
              <a:rPr lang="hu-HU" sz="2000" dirty="0" err="1" smtClean="0"/>
              <a:t>Admin</a:t>
            </a:r>
            <a:r>
              <a:rPr lang="hu-HU" sz="2000" dirty="0" smtClean="0"/>
              <a:t> and </a:t>
            </a:r>
            <a:r>
              <a:rPr lang="hu-HU" sz="2000" dirty="0" err="1" smtClean="0"/>
              <a:t>Student</a:t>
            </a:r>
            <a:r>
              <a:rPr lang="hu-HU" sz="2000" dirty="0" smtClean="0"/>
              <a:t> </a:t>
            </a:r>
            <a:r>
              <a:rPr lang="hu-HU" sz="2000" dirty="0" err="1" smtClean="0"/>
              <a:t>to</a:t>
            </a:r>
            <a:r>
              <a:rPr lang="hu-HU" sz="2000" dirty="0" smtClean="0"/>
              <a:t> </a:t>
            </a:r>
            <a:r>
              <a:rPr lang="hu-HU" sz="2000" dirty="0" err="1" smtClean="0"/>
              <a:t>different</a:t>
            </a:r>
            <a:r>
              <a:rPr lang="hu-HU" sz="2000" dirty="0" smtClean="0"/>
              <a:t> </a:t>
            </a:r>
            <a:r>
              <a:rPr lang="hu-HU" sz="2000" dirty="0" err="1" smtClean="0"/>
              <a:t>activity</a:t>
            </a:r>
            <a:r>
              <a:rPr lang="hu-HU" sz="2000" dirty="0" smtClean="0"/>
              <a:t> (</a:t>
            </a:r>
            <a:r>
              <a:rPr lang="hu-HU" sz="2000" dirty="0" err="1" smtClean="0"/>
              <a:t>not</a:t>
            </a:r>
            <a:r>
              <a:rPr lang="hu-HU" sz="2000" dirty="0" smtClean="0"/>
              <a:t> </a:t>
            </a:r>
            <a:r>
              <a:rPr lang="hu-HU" sz="2000" dirty="0" err="1" smtClean="0"/>
              <a:t>implemented</a:t>
            </a:r>
            <a:r>
              <a:rPr lang="hu-HU" sz="2000" dirty="0" smtClean="0"/>
              <a:t> </a:t>
            </a:r>
            <a:r>
              <a:rPr lang="hu-HU" sz="2000" dirty="0" err="1" smtClean="0"/>
              <a:t>yet</a:t>
            </a:r>
            <a:endParaRPr lang="hu-HU" sz="2000" dirty="0" smtClean="0"/>
          </a:p>
          <a:p>
            <a:pPr marL="285750" indent="-285750">
              <a:buFontTx/>
              <a:buChar char="-"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6231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2" y="0"/>
            <a:ext cx="3351207" cy="695910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4861560" y="579120"/>
            <a:ext cx="382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/>
              <a:t>Sign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up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Screen</a:t>
            </a:r>
            <a:endParaRPr lang="hu-HU" sz="3200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4709160" y="2057400"/>
            <a:ext cx="4389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-</a:t>
            </a:r>
            <a:r>
              <a:rPr lang="hu-HU" sz="2400" dirty="0" err="1" smtClean="0"/>
              <a:t>Stores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new</a:t>
            </a:r>
            <a:r>
              <a:rPr lang="hu-HU" sz="2400" dirty="0" smtClean="0"/>
              <a:t> </a:t>
            </a:r>
            <a:r>
              <a:rPr lang="hu-HU" sz="2400" dirty="0" err="1" smtClean="0"/>
              <a:t>user’s</a:t>
            </a:r>
            <a:r>
              <a:rPr lang="hu-HU" sz="2400" dirty="0" smtClean="0"/>
              <a:t> </a:t>
            </a:r>
            <a:r>
              <a:rPr lang="hu-HU" sz="2400" dirty="0" err="1" smtClean="0"/>
              <a:t>data</a:t>
            </a:r>
            <a:r>
              <a:rPr lang="hu-HU" sz="2400" dirty="0" smtClean="0"/>
              <a:t> </a:t>
            </a:r>
            <a:r>
              <a:rPr lang="hu-HU" sz="2400" dirty="0" err="1" smtClean="0"/>
              <a:t>into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database</a:t>
            </a:r>
            <a:endParaRPr lang="hu-HU" sz="2400" dirty="0" smtClean="0"/>
          </a:p>
          <a:p>
            <a:endParaRPr lang="hu-HU" sz="2400" dirty="0"/>
          </a:p>
          <a:p>
            <a:r>
              <a:rPr lang="hu-HU" sz="2400" dirty="0" smtClean="0"/>
              <a:t>-</a:t>
            </a:r>
            <a:r>
              <a:rPr lang="hu-HU" sz="2400" dirty="0" err="1" smtClean="0"/>
              <a:t>Redirects</a:t>
            </a:r>
            <a:r>
              <a:rPr lang="hu-HU" sz="2400" dirty="0" smtClean="0"/>
              <a:t> </a:t>
            </a:r>
            <a:r>
              <a:rPr lang="hu-HU" sz="2400" dirty="0" err="1" smtClean="0"/>
              <a:t>users</a:t>
            </a:r>
            <a:r>
              <a:rPr lang="hu-HU" sz="2400" dirty="0" smtClean="0"/>
              <a:t> </a:t>
            </a:r>
            <a:r>
              <a:rPr lang="hu-HU" sz="2400" dirty="0" err="1" smtClean="0"/>
              <a:t>with</a:t>
            </a:r>
            <a:r>
              <a:rPr lang="hu-HU" sz="2400" dirty="0" smtClean="0"/>
              <a:t> an account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login </a:t>
            </a:r>
            <a:r>
              <a:rPr lang="hu-HU" sz="2400" dirty="0" err="1" smtClean="0"/>
              <a:t>screen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275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9" y="-21511"/>
            <a:ext cx="3189271" cy="6879512"/>
          </a:xfrm>
          <a:prstGeom prst="rect">
            <a:avLst/>
          </a:prstGeom>
        </p:spPr>
      </p:pic>
      <p:pic>
        <p:nvPicPr>
          <p:cNvPr id="2050" name="Picture 2" descr="https://raw.githubusercontent.com/TDaisyT/Questionnare/master/app/src/main/java/com/example/questionnare/Doc/Diagrams/homeScreen.png?token=GHSAT0AAAAAACFZUTGUVYFW7KPHF6DHB4EIZKHWEP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35" y="196960"/>
            <a:ext cx="3623945" cy="644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/>
          <p:cNvSpPr txBox="1"/>
          <p:nvPr/>
        </p:nvSpPr>
        <p:spPr>
          <a:xfrm>
            <a:off x="4861560" y="579120"/>
            <a:ext cx="291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/>
              <a:t>Home </a:t>
            </a:r>
            <a:r>
              <a:rPr lang="hu-HU" sz="3200" b="1" dirty="0" err="1" smtClean="0"/>
              <a:t>Screen</a:t>
            </a:r>
            <a:endParaRPr lang="hu-HU" sz="32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4236720" y="2346960"/>
            <a:ext cx="298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- </a:t>
            </a:r>
            <a:r>
              <a:rPr lang="hu-HU" sz="2400" dirty="0" err="1" smtClean="0"/>
              <a:t>Will</a:t>
            </a:r>
            <a:r>
              <a:rPr lang="hu-HU" sz="2400" dirty="0" smtClean="0"/>
              <a:t> </a:t>
            </a:r>
            <a:r>
              <a:rPr lang="hu-HU" sz="2400" dirty="0" err="1" smtClean="0"/>
              <a:t>diplay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questionnaires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6417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575864"/>
            <a:ext cx="10888595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16" y="1348373"/>
            <a:ext cx="9764488" cy="5258534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733800" y="518160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/>
              <a:t>Questions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378911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07" y="1526532"/>
            <a:ext cx="12231807" cy="465837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627120" y="45720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/>
              <a:t>Possible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Answers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419114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50520" y="1600200"/>
            <a:ext cx="100126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3200" dirty="0" err="1" smtClean="0"/>
              <a:t>Questionnaire</a:t>
            </a:r>
            <a:r>
              <a:rPr lang="hu-HU" sz="3200" dirty="0" smtClean="0"/>
              <a:t> </a:t>
            </a:r>
            <a:r>
              <a:rPr lang="hu-HU" sz="3200" dirty="0" err="1" smtClean="0"/>
              <a:t>screen</a:t>
            </a:r>
            <a:r>
              <a:rPr lang="hu-HU" sz="3200" dirty="0" smtClean="0"/>
              <a:t>, </a:t>
            </a:r>
            <a:r>
              <a:rPr lang="hu-HU" sz="3200" dirty="0" err="1" smtClean="0"/>
              <a:t>profile</a:t>
            </a:r>
            <a:r>
              <a:rPr lang="hu-HU" sz="3200" dirty="0" smtClean="0"/>
              <a:t> </a:t>
            </a:r>
            <a:r>
              <a:rPr lang="hu-HU" sz="3200" dirty="0" err="1" smtClean="0"/>
              <a:t>screen</a:t>
            </a:r>
            <a:r>
              <a:rPr lang="hu-HU" sz="3200" dirty="0" smtClean="0"/>
              <a:t> and </a:t>
            </a:r>
            <a:r>
              <a:rPr lang="hu-HU" sz="3200" dirty="0" err="1" smtClean="0"/>
              <a:t>statistic</a:t>
            </a:r>
            <a:r>
              <a:rPr lang="hu-HU" sz="3200" dirty="0" smtClean="0"/>
              <a:t> </a:t>
            </a:r>
            <a:r>
              <a:rPr lang="hu-HU" sz="3200" dirty="0" err="1" smtClean="0"/>
              <a:t>screen</a:t>
            </a:r>
            <a:endParaRPr lang="hu-HU" sz="3200" dirty="0" smtClean="0"/>
          </a:p>
          <a:p>
            <a:endParaRPr lang="hu-HU" sz="3200" dirty="0" smtClean="0"/>
          </a:p>
          <a:p>
            <a:pPr marL="285750" indent="-285750">
              <a:buFontTx/>
              <a:buChar char="-"/>
            </a:pPr>
            <a:r>
              <a:rPr lang="hu-HU" sz="3200" dirty="0" smtClean="0"/>
              <a:t>Display </a:t>
            </a:r>
            <a:r>
              <a:rPr lang="hu-HU" sz="3200" dirty="0" err="1" smtClean="0"/>
              <a:t>Questions</a:t>
            </a:r>
            <a:r>
              <a:rPr lang="hu-HU" sz="3200" dirty="0" smtClean="0"/>
              <a:t> and </a:t>
            </a:r>
            <a:r>
              <a:rPr lang="hu-HU" sz="3200" dirty="0" err="1" smtClean="0"/>
              <a:t>Answers</a:t>
            </a:r>
            <a:r>
              <a:rPr lang="hu-HU" sz="3200" dirty="0" smtClean="0"/>
              <a:t> </a:t>
            </a:r>
          </a:p>
          <a:p>
            <a:endParaRPr lang="hu-HU" sz="3200" dirty="0" smtClean="0"/>
          </a:p>
          <a:p>
            <a:pPr marL="285750" indent="-285750">
              <a:buFontTx/>
              <a:buChar char="-"/>
            </a:pPr>
            <a:r>
              <a:rPr lang="hu-HU" sz="3200" dirty="0" err="1" smtClean="0"/>
              <a:t>Store</a:t>
            </a:r>
            <a:r>
              <a:rPr lang="hu-HU" sz="3200" dirty="0" smtClean="0"/>
              <a:t> </a:t>
            </a:r>
            <a:r>
              <a:rPr lang="hu-HU" sz="3200" dirty="0" err="1" smtClean="0"/>
              <a:t>user</a:t>
            </a:r>
            <a:r>
              <a:rPr lang="hu-HU" sz="3200" dirty="0" smtClean="0"/>
              <a:t> </a:t>
            </a:r>
            <a:r>
              <a:rPr lang="hu-HU" sz="3200" dirty="0" err="1" smtClean="0"/>
              <a:t>answers</a:t>
            </a:r>
            <a:endParaRPr lang="hu-HU" sz="3200" dirty="0"/>
          </a:p>
          <a:p>
            <a:endParaRPr lang="hu-HU" sz="3200" dirty="0" smtClean="0"/>
          </a:p>
          <a:p>
            <a:pPr marL="285750" indent="-285750">
              <a:buFontTx/>
              <a:buChar char="-"/>
            </a:pPr>
            <a:r>
              <a:rPr lang="hu-HU" sz="3200" dirty="0" err="1" smtClean="0"/>
              <a:t>Evaulate</a:t>
            </a:r>
            <a:r>
              <a:rPr lang="hu-HU" sz="3200" dirty="0" smtClean="0"/>
              <a:t> </a:t>
            </a:r>
            <a:r>
              <a:rPr lang="hu-HU" sz="3200" dirty="0" err="1" smtClean="0"/>
              <a:t>the</a:t>
            </a:r>
            <a:r>
              <a:rPr lang="hu-HU" sz="3200" dirty="0" smtClean="0"/>
              <a:t> </a:t>
            </a:r>
            <a:r>
              <a:rPr lang="hu-HU" sz="3200" dirty="0" err="1" smtClean="0"/>
              <a:t>collected</a:t>
            </a:r>
            <a:r>
              <a:rPr lang="hu-HU" sz="3200" dirty="0" smtClean="0"/>
              <a:t> </a:t>
            </a:r>
            <a:r>
              <a:rPr lang="hu-HU" sz="3200" dirty="0" err="1" smtClean="0"/>
              <a:t>data</a:t>
            </a:r>
            <a:endParaRPr lang="hu-HU" sz="3200" dirty="0" smtClean="0"/>
          </a:p>
          <a:p>
            <a:endParaRPr lang="hu-HU" sz="3200" dirty="0" smtClean="0"/>
          </a:p>
          <a:p>
            <a:pPr marL="285750" indent="-285750">
              <a:buFontTx/>
              <a:buChar char="-"/>
            </a:pPr>
            <a:r>
              <a:rPr lang="hu-HU" sz="3200" dirty="0" smtClean="0"/>
              <a:t>Login and sing </a:t>
            </a:r>
            <a:r>
              <a:rPr lang="hu-HU" sz="3200" dirty="0" err="1" smtClean="0"/>
              <a:t>up</a:t>
            </a:r>
            <a:r>
              <a:rPr lang="hu-HU" sz="3200" dirty="0" smtClean="0"/>
              <a:t> backend</a:t>
            </a:r>
          </a:p>
          <a:p>
            <a:pPr marL="285750" indent="-285750">
              <a:buFontTx/>
              <a:buChar char="-"/>
            </a:pPr>
            <a:endParaRPr lang="hu-HU" sz="3200" dirty="0" smtClean="0"/>
          </a:p>
          <a:p>
            <a:pPr marL="285750" indent="-285750">
              <a:buFontTx/>
              <a:buChar char="-"/>
            </a:pPr>
            <a:endParaRPr lang="hu-HU" sz="3200" dirty="0" smtClean="0"/>
          </a:p>
          <a:p>
            <a:pPr marL="285750" indent="-285750">
              <a:buFontTx/>
              <a:buChar char="-"/>
            </a:pPr>
            <a:endParaRPr lang="hu-HU" sz="3200" dirty="0"/>
          </a:p>
        </p:txBody>
      </p:sp>
      <p:sp>
        <p:nvSpPr>
          <p:cNvPr id="3" name="Téglalap 2"/>
          <p:cNvSpPr/>
          <p:nvPr/>
        </p:nvSpPr>
        <p:spPr>
          <a:xfrm>
            <a:off x="2187600" y="333494"/>
            <a:ext cx="7268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000" b="1" u="sng" dirty="0" err="1"/>
              <a:t>Things</a:t>
            </a:r>
            <a:r>
              <a:rPr lang="hu-HU" sz="4000" b="1" u="sng" dirty="0"/>
              <a:t> </a:t>
            </a:r>
            <a:r>
              <a:rPr lang="hu-HU" sz="4000" b="1" u="sng" dirty="0" err="1"/>
              <a:t>that</a:t>
            </a:r>
            <a:r>
              <a:rPr lang="hu-HU" sz="4000" b="1" u="sng" dirty="0"/>
              <a:t> </a:t>
            </a:r>
            <a:r>
              <a:rPr lang="hu-HU" sz="4000" b="1" u="sng" dirty="0" err="1"/>
              <a:t>are</a:t>
            </a:r>
            <a:r>
              <a:rPr lang="hu-HU" sz="4000" b="1" u="sng" dirty="0"/>
              <a:t> </a:t>
            </a:r>
            <a:r>
              <a:rPr lang="hu-HU" sz="4000" b="1" u="sng" dirty="0" err="1"/>
              <a:t>still</a:t>
            </a:r>
            <a:r>
              <a:rPr lang="hu-HU" sz="4000" b="1" u="sng" dirty="0"/>
              <a:t> </a:t>
            </a:r>
            <a:r>
              <a:rPr lang="hu-HU" sz="4000" b="1" u="sng" dirty="0" err="1"/>
              <a:t>before</a:t>
            </a:r>
            <a:r>
              <a:rPr lang="hu-HU" sz="4000" b="1" u="sng" dirty="0"/>
              <a:t> </a:t>
            </a:r>
            <a:r>
              <a:rPr lang="hu-HU" sz="4000" b="1" u="sng" dirty="0" err="1"/>
              <a:t>us</a:t>
            </a:r>
            <a:endParaRPr lang="hu-HU" sz="4000" b="1" u="sng" dirty="0"/>
          </a:p>
        </p:txBody>
      </p:sp>
    </p:spTree>
    <p:extLst>
      <p:ext uri="{BB962C8B-B14F-4D97-AF65-F5344CB8AC3E}">
        <p14:creationId xmlns:p14="http://schemas.microsoft.com/office/powerpoint/2010/main" val="190276056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93</Words>
  <Application>Microsoft Office PowerPoint</Application>
  <PresentationFormat>Szélesvásznú</PresentationFormat>
  <Paragraphs>26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Fazetta</vt:lpstr>
      <vt:lpstr>Questionnaire app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Questionnaire app</dc:title>
  <dc:creator>User</dc:creator>
  <cp:lastModifiedBy>User</cp:lastModifiedBy>
  <cp:revision>7</cp:revision>
  <dcterms:created xsi:type="dcterms:W3CDTF">2023-11-05T14:54:53Z</dcterms:created>
  <dcterms:modified xsi:type="dcterms:W3CDTF">2023-11-05T15:54:50Z</dcterms:modified>
</cp:coreProperties>
</file>