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09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4414-30D7-5E40-8123-24F7F7695BBD}" type="datetimeFigureOut">
              <a:rPr lang="en-US" smtClean="0"/>
              <a:t>10/9/16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8701-E2CF-BB45-A792-14BFF60E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41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4414-30D7-5E40-8123-24F7F7695BBD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8701-E2CF-BB45-A792-14BFF60E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4414-30D7-5E40-8123-24F7F7695BBD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8701-E2CF-BB45-A792-14BFF60E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1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4414-30D7-5E40-8123-24F7F7695BBD}" type="datetimeFigureOut">
              <a:rPr lang="en-US" smtClean="0"/>
              <a:t>10/9/16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8701-E2CF-BB45-A792-14BFF60E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4414-30D7-5E40-8123-24F7F7695BBD}" type="datetimeFigureOut">
              <a:rPr lang="en-US" smtClean="0"/>
              <a:t>10/9/16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8701-E2CF-BB45-A792-14BFF60E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7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4414-30D7-5E40-8123-24F7F7695BBD}" type="datetimeFigureOut">
              <a:rPr lang="en-US" smtClean="0"/>
              <a:t>10/9/16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8701-E2CF-BB45-A792-14BFF60E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3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4414-30D7-5E40-8123-24F7F7695BBD}" type="datetimeFigureOut">
              <a:rPr lang="en-US" smtClean="0"/>
              <a:t>10/9/16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8701-E2CF-BB45-A792-14BFF60E65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2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4414-30D7-5E40-8123-24F7F7695BBD}" type="datetimeFigureOut">
              <a:rPr lang="en-US" smtClean="0"/>
              <a:t>10/9/16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8701-E2CF-BB45-A792-14BFF60E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7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4414-30D7-5E40-8123-24F7F7695BBD}" type="datetimeFigureOut">
              <a:rPr lang="en-US" smtClean="0"/>
              <a:t>10/9/16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8701-E2CF-BB45-A792-14BFF60E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0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4414-30D7-5E40-8123-24F7F7695BBD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8701-E2CF-BB45-A792-14BFF60E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73B4414-30D7-5E40-8123-24F7F7695BBD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8701-E2CF-BB45-A792-14BFF60E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7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73B4414-30D7-5E40-8123-24F7F7695BBD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67C8701-E2CF-BB45-A792-14BFF60E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18416"/>
              </p:ext>
            </p:extLst>
          </p:nvPr>
        </p:nvGraphicFramePr>
        <p:xfrm>
          <a:off x="4608405" y="1790840"/>
          <a:ext cx="2859042" cy="219161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592378"/>
                <a:gridCol w="1266664"/>
              </a:tblGrid>
              <a:tr h="12051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First_Name: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Last_Name: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DOB: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799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Gender: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Facebook ID: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Mobile Number: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Email: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STRING (PRIMARY)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Created_at</a:t>
                      </a:r>
                      <a:r>
                        <a:rPr lang="en-US" sz="1000" dirty="0">
                          <a:effectLst/>
                        </a:rPr>
                        <a:t>: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DATETIME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Updated_at</a:t>
                      </a:r>
                      <a:r>
                        <a:rPr lang="en-US" sz="1000" dirty="0">
                          <a:effectLst/>
                        </a:rPr>
                        <a:t>: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DATETIME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Password_digest: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Teacher_qualifications</a:t>
                      </a:r>
                      <a:r>
                        <a:rPr lang="en-US" sz="1000" dirty="0">
                          <a:effectLst/>
                        </a:rPr>
                        <a:t>: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Teacher: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BOOL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Admin: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BOOL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690441" y="921967"/>
            <a:ext cx="269496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Design Release 1</a:t>
            </a:r>
            <a:endParaRPr lang="en-A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507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156"/>
              </p:ext>
            </p:extLst>
          </p:nvPr>
        </p:nvGraphicFramePr>
        <p:xfrm>
          <a:off x="4608405" y="1790840"/>
          <a:ext cx="2859042" cy="313944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592378"/>
                <a:gridCol w="1266664"/>
              </a:tblGrid>
              <a:tr h="12051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First_Name: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Last_Name: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DOB: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Gender: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Address: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Facebook ID: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Mobile Number: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Email: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STRING (PRIMARY)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User_Recieve_Email</a:t>
                      </a: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: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BOOL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Created_at: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DATETIME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Updated_at</a:t>
                      </a:r>
                      <a:r>
                        <a:rPr lang="en-US" sz="1000" dirty="0">
                          <a:effectLst/>
                        </a:rPr>
                        <a:t>: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DATETIME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Password_digest: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Parent_Name: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Parent Mobile: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Parent_Email: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Parent_Recieve_Email</a:t>
                      </a: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:</a:t>
                      </a: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BOOL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Teacher_qualifications</a:t>
                      </a:r>
                      <a:r>
                        <a:rPr lang="en-US" sz="1000" dirty="0">
                          <a:effectLst/>
                        </a:rPr>
                        <a:t>: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Teacher: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BOOL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  <a:tr h="1004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Admin: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BOOL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7218" marR="67218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18577"/>
              </p:ext>
            </p:extLst>
          </p:nvPr>
        </p:nvGraphicFramePr>
        <p:xfrm>
          <a:off x="99406" y="4923087"/>
          <a:ext cx="3642088" cy="166052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24477"/>
                <a:gridCol w="1617611"/>
              </a:tblGrid>
              <a:tr h="23368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 Interview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User.Email (Admin)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STRING (FOREIGN KEY)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User.Email (Teacher)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Duration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752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Created_at: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DATETIME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752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Updated_at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DATETIME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753856"/>
              </p:ext>
            </p:extLst>
          </p:nvPr>
        </p:nvGraphicFramePr>
        <p:xfrm>
          <a:off x="9168063" y="2332917"/>
          <a:ext cx="2765798" cy="143065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71081"/>
                <a:gridCol w="1594717"/>
              </a:tblGrid>
              <a:tr h="21526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Student Free Play Room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</a:rPr>
                        <a:t>User.Email</a:t>
                      </a:r>
                      <a:r>
                        <a:rPr lang="en-US" sz="1000" dirty="0" smtClean="0">
                          <a:effectLst/>
                        </a:rPr>
                        <a:t> (Student):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STRING (FOREIGN KEY)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TIME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752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Duration: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Created_at: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DATETIME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Updated_at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DATETIME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519248"/>
              </p:ext>
            </p:extLst>
          </p:nvPr>
        </p:nvGraphicFramePr>
        <p:xfrm>
          <a:off x="8930333" y="157435"/>
          <a:ext cx="3003528" cy="173545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70278"/>
                <a:gridCol w="1033250"/>
              </a:tblGrid>
              <a:tr h="21526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Student Preferences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</a:rPr>
                        <a:t>User.Email</a:t>
                      </a:r>
                      <a:r>
                        <a:rPr lang="en-US" sz="1000" dirty="0" smtClean="0">
                          <a:effectLst/>
                        </a:rPr>
                        <a:t> (Student):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 (FOREIGN KEY)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Preferred_Day: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Preferred_Time: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752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Instrument: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Preferred_Teacher_Language: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Preferred_Teacher_Gender: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Created_at: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DATETIME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Updated_at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DATETIME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flipH="1" flipV="1">
            <a:off x="3170381" y="252663"/>
            <a:ext cx="1427052" cy="1538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3"/>
          </p:cNvCxnSpPr>
          <p:nvPr/>
        </p:nvCxnSpPr>
        <p:spPr>
          <a:xfrm flipH="1">
            <a:off x="3741494" y="4906973"/>
            <a:ext cx="823407" cy="8463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151851" y="3175984"/>
            <a:ext cx="13871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467446" y="198790"/>
            <a:ext cx="1424391" cy="15920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485976" y="3191630"/>
            <a:ext cx="1682087" cy="45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85976" y="4564520"/>
            <a:ext cx="1116603" cy="7808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38994" y="1512145"/>
            <a:ext cx="74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  <a:latin typeface="Andale Mono" charset="0"/>
                <a:ea typeface="Andale Mono" charset="0"/>
                <a:cs typeface="Andale Mono" charset="0"/>
              </a:rPr>
              <a:t>1..1</a:t>
            </a:r>
            <a:endParaRPr lang="en-US" sz="1200" dirty="0">
              <a:solidFill>
                <a:sysClr val="windowText" lastClr="0000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59410" y="100214"/>
            <a:ext cx="74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  <a:latin typeface="Andale Mono" charset="0"/>
                <a:ea typeface="Andale Mono" charset="0"/>
                <a:cs typeface="Andale Mono" charset="0"/>
              </a:rPr>
              <a:t>1..1</a:t>
            </a:r>
            <a:endParaRPr lang="en-US" sz="1200" dirty="0">
              <a:solidFill>
                <a:sysClr val="windowText" lastClr="0000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73289" y="2886295"/>
            <a:ext cx="74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  <a:latin typeface="Andale Mono" charset="0"/>
                <a:ea typeface="Andale Mono" charset="0"/>
                <a:cs typeface="Andale Mono" charset="0"/>
              </a:rPr>
              <a:t>1..1</a:t>
            </a:r>
            <a:endParaRPr lang="en-US" sz="1200" dirty="0">
              <a:solidFill>
                <a:sysClr val="windowText" lastClr="0000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92074" y="2937622"/>
            <a:ext cx="74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  <a:latin typeface="Andale Mono" charset="0"/>
                <a:ea typeface="Andale Mono" charset="0"/>
                <a:cs typeface="Andale Mono" charset="0"/>
              </a:rPr>
              <a:t>1..*</a:t>
            </a:r>
            <a:endParaRPr lang="en-US" sz="1200" dirty="0">
              <a:solidFill>
                <a:sysClr val="windowText" lastClr="0000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73288" y="4641662"/>
            <a:ext cx="74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  <a:latin typeface="Andale Mono" charset="0"/>
                <a:ea typeface="Andale Mono" charset="0"/>
                <a:cs typeface="Andale Mono" charset="0"/>
              </a:rPr>
              <a:t>1..1</a:t>
            </a:r>
            <a:endParaRPr lang="en-US" sz="1200" dirty="0">
              <a:solidFill>
                <a:sysClr val="windowText" lastClr="0000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86788" y="5015193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  <a:latin typeface="Andale Mono" charset="0"/>
                <a:ea typeface="Andale Mono" charset="0"/>
                <a:cs typeface="Andale Mono" charset="0"/>
              </a:rPr>
              <a:t>1..*</a:t>
            </a:r>
            <a:endParaRPr lang="en-US" sz="1200" dirty="0">
              <a:solidFill>
                <a:sysClr val="windowText" lastClr="0000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410523" y="4332957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  <a:latin typeface="Andale Mono" charset="0"/>
                <a:ea typeface="Andale Mono" charset="0"/>
                <a:cs typeface="Andale Mono" charset="0"/>
              </a:rPr>
              <a:t>1..1</a:t>
            </a:r>
            <a:endParaRPr lang="en-US" sz="1200" dirty="0">
              <a:solidFill>
                <a:sysClr val="windowText" lastClr="0000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10883" y="1529690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  <a:latin typeface="Andale Mono" charset="0"/>
                <a:ea typeface="Andale Mono" charset="0"/>
                <a:cs typeface="Andale Mono" charset="0"/>
              </a:rPr>
              <a:t>1..1</a:t>
            </a:r>
            <a:endParaRPr lang="en-US" sz="1200" dirty="0">
              <a:solidFill>
                <a:sysClr val="windowText" lastClr="0000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39712" y="2952986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  <a:latin typeface="Andale Mono" charset="0"/>
                <a:ea typeface="Andale Mono" charset="0"/>
                <a:cs typeface="Andale Mono" charset="0"/>
              </a:rPr>
              <a:t>1..1</a:t>
            </a:r>
            <a:endParaRPr lang="en-US" sz="1200" dirty="0">
              <a:solidFill>
                <a:sysClr val="windowText" lastClr="0000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274401" y="100213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  <a:latin typeface="Andale Mono" charset="0"/>
                <a:ea typeface="Andale Mono" charset="0"/>
                <a:cs typeface="Andale Mono" charset="0"/>
              </a:rPr>
              <a:t>1..1</a:t>
            </a:r>
            <a:endParaRPr lang="en-US" sz="1200" dirty="0">
              <a:solidFill>
                <a:sysClr val="windowText" lastClr="0000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613556" y="2914630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  <a:latin typeface="Andale Mono" charset="0"/>
                <a:ea typeface="Andale Mono" charset="0"/>
                <a:cs typeface="Andale Mono" charset="0"/>
              </a:rPr>
              <a:t>1..*</a:t>
            </a:r>
            <a:endParaRPr lang="en-US" sz="1200" dirty="0">
              <a:solidFill>
                <a:sysClr val="windowText" lastClr="0000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105009" y="4816466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  <a:latin typeface="Andale Mono" charset="0"/>
                <a:ea typeface="Andale Mono" charset="0"/>
                <a:cs typeface="Andale Mono" charset="0"/>
              </a:rPr>
              <a:t>1..*</a:t>
            </a:r>
            <a:endParaRPr lang="en-US" sz="1200" dirty="0">
              <a:solidFill>
                <a:sysClr val="windowText" lastClr="0000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83729"/>
              </p:ext>
            </p:extLst>
          </p:nvPr>
        </p:nvGraphicFramePr>
        <p:xfrm>
          <a:off x="69293" y="2960614"/>
          <a:ext cx="3052445" cy="14268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5261"/>
                <a:gridCol w="1557184"/>
              </a:tblGrid>
              <a:tr h="21526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Teacher Availabilities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User.Email(Teacher):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 (FOREIGN KEY)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Day: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Duration: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752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Created_at: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DATETIME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752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Updated_at: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DATETIME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28653"/>
              </p:ext>
            </p:extLst>
          </p:nvPr>
        </p:nvGraphicFramePr>
        <p:xfrm>
          <a:off x="131315" y="144920"/>
          <a:ext cx="3052445" cy="2349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6720"/>
                <a:gridCol w="1355725"/>
              </a:tblGrid>
              <a:tr h="21526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Teacher Skills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User.Email(Teacher):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STRING (FOREIGN KEY)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Instrument_1: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Instrument_1_Skill_Level: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Instrument_2: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Instrument_2_Skill_Level: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752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Language_1: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Language_1_Skill: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Language_2: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835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Language_2_Skill: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Created_at: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DATETIME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Updated_at: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DATETIME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890892"/>
              </p:ext>
            </p:extLst>
          </p:nvPr>
        </p:nvGraphicFramePr>
        <p:xfrm>
          <a:off x="8621109" y="4140498"/>
          <a:ext cx="3312752" cy="2489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7607"/>
                <a:gridCol w="1755145"/>
              </a:tblGrid>
              <a:tr h="21526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Lesson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User.Email (Teacher):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 (FOREIGN KEY)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User.Email (Student):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Start_Date: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End_Date: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Day: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STRING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Lesson_Time: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</a:rPr>
                        <a:t>Lesson_Instrument</a:t>
                      </a:r>
                      <a:r>
                        <a:rPr lang="en-US" sz="1000" dirty="0" smtClean="0">
                          <a:effectLst/>
                        </a:rPr>
                        <a:t>: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15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Lesson_Duration: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2019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Lesson_Cost</a:t>
                      </a:r>
                      <a:r>
                        <a:rPr lang="en-US" sz="1000" dirty="0">
                          <a:effectLst/>
                        </a:rPr>
                        <a:t>: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752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Created_at: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DATETIME</a:t>
                      </a:r>
                      <a:endParaRPr lang="en-US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752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Updated_at</a:t>
                      </a:r>
                      <a:r>
                        <a:rPr lang="en-US" sz="1000" dirty="0">
                          <a:effectLst/>
                        </a:rPr>
                        <a:t>: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DATETIME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176016" y="1681238"/>
            <a:ext cx="682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Skills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159410" y="725602"/>
            <a:ext cx="6322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Teacher Skills </a:t>
            </a:r>
          </a:p>
          <a:p>
            <a:pPr algn="ctr"/>
            <a:r>
              <a:rPr lang="en-US" sz="1000" dirty="0" smtClean="0"/>
              <a:t>by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004291" y="3182384"/>
            <a:ext cx="682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Available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072957" y="3191629"/>
            <a:ext cx="759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Availability</a:t>
            </a:r>
          </a:p>
          <a:p>
            <a:pPr algn="ctr"/>
            <a:r>
              <a:rPr lang="en-US" sz="1000" dirty="0" smtClean="0"/>
              <a:t>by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525422" y="4992219"/>
            <a:ext cx="768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Interviews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3770343" y="5633753"/>
            <a:ext cx="895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Interviewed by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7415082" y="4861902"/>
            <a:ext cx="768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Teaches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7878043" y="5285924"/>
            <a:ext cx="768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Taught by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7439712" y="3267139"/>
            <a:ext cx="53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Books Room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590192" y="3179631"/>
            <a:ext cx="614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Room Booked by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7467446" y="1692508"/>
            <a:ext cx="697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Prefers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8258357" y="776029"/>
            <a:ext cx="69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Preferred by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4664260" y="624029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Design Release </a:t>
            </a:r>
            <a:r>
              <a:rPr lang="en-A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AU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63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84</TotalTime>
  <Words>360</Words>
  <Application>Microsoft Macintosh PowerPoint</Application>
  <PresentationFormat>Widescreen</PresentationFormat>
  <Paragraphs>198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Andale Mono</vt:lpstr>
      <vt:lpstr>Calibri</vt:lpstr>
      <vt:lpstr>Gill Sans MT</vt:lpstr>
      <vt:lpstr>Times New Roman</vt:lpstr>
      <vt:lpstr>Arial</vt:lpstr>
      <vt:lpstr>Parcel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Zaal</dc:creator>
  <cp:lastModifiedBy>Bradley Zaal</cp:lastModifiedBy>
  <cp:revision>17</cp:revision>
  <dcterms:created xsi:type="dcterms:W3CDTF">2016-10-06T03:19:45Z</dcterms:created>
  <dcterms:modified xsi:type="dcterms:W3CDTF">2016-10-09T03:40:20Z</dcterms:modified>
</cp:coreProperties>
</file>