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8" r:id="rId12"/>
    <p:sldId id="267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6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e2335a8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e2335a8d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6e2335a8d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48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e2335a8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e2335a8d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e2335a8d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e2335a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6e2335a8d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e2335a8d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2335a8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2335a8d6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e2335a8d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b="0" i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21" name="Google Shape;21;p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3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4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39" name="Google Shape;39;p5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69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" name="Google Shape;41;p5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5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45" name="Google Shape;45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sz="60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69662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sz="32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68" name="Google Shape;68;p9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9" descr="A blue and purple spiral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b="-92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9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75" name="Google Shape;75;p9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7" name="Google Shape;77;p9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" name="Google Shape;86;p10"/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87" name="Google Shape;87;p10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/>
              <a:ahLst/>
              <a:cxnLst/>
              <a:rect l="l" t="t" r="r" b="b"/>
              <a:pathLst>
                <a:path w="127713" h="127713" extrusionOk="0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STOCK PRICE MODELING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ASIA KOUSAR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TOM DANNER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STACKING MODELS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2982725" y="1959025"/>
            <a:ext cx="5204100" cy="4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Fit many different models into same dataset</a:t>
            </a:r>
            <a:endParaRPr dirty="0"/>
          </a:p>
          <a:p>
            <a:pPr marL="285750" indent="-285750">
              <a:spcBef>
                <a:spcPts val="0"/>
              </a:spcBef>
            </a:pPr>
            <a:endParaRPr dirty="0"/>
          </a:p>
          <a:p>
            <a:pPr marL="285750" indent="-285750">
              <a:spcBef>
                <a:spcPts val="0"/>
              </a:spcBef>
            </a:pPr>
            <a:r>
              <a:rPr lang="en-US" dirty="0"/>
              <a:t>make final predictions through meta learner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900" y="2201400"/>
            <a:ext cx="2580101" cy="4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STACKING MODELS</a:t>
            </a:r>
            <a:endParaRPr dirty="0"/>
          </a:p>
        </p:txBody>
      </p:sp>
      <p:pic>
        <p:nvPicPr>
          <p:cNvPr id="2" name="Google Shape;219;p26">
            <a:extLst>
              <a:ext uri="{FF2B5EF4-FFF2-40B4-BE49-F238E27FC236}">
                <a16:creationId xmlns:a16="http://schemas.microsoft.com/office/drawing/2014/main" id="{0C722D14-6036-D3F4-FCCF-AF0B8C7393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42" y="1318480"/>
            <a:ext cx="7872312" cy="441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305675" y="383999"/>
            <a:ext cx="7420800" cy="833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VOTING REGRESSOR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305675" y="2101600"/>
            <a:ext cx="7420800" cy="40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dirty="0"/>
              <a:t>For regression models, makes a prediction that is average of other multiple regression models.</a:t>
            </a:r>
            <a:endParaRPr dirty="0"/>
          </a:p>
          <a:p>
            <a:pPr marL="285750" lvl="0" indent="-285750">
              <a:spcBef>
                <a:spcPts val="0"/>
              </a:spcBef>
            </a:pPr>
            <a:endParaRPr dirty="0"/>
          </a:p>
          <a:p>
            <a:pPr marL="285750" lvl="0" indent="-285750">
              <a:spcBef>
                <a:spcPts val="0"/>
              </a:spcBef>
            </a:pPr>
            <a:r>
              <a:rPr lang="en-US" dirty="0"/>
              <a:t>For classification models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600" dirty="0"/>
              <a:t>uses hard voting or soft voting</a:t>
            </a:r>
          </a:p>
          <a:p>
            <a:pPr marL="742950" lvl="1" indent="-285750">
              <a:spcBef>
                <a:spcPts val="0"/>
              </a:spcBef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200" dirty="0">
                <a:highlight>
                  <a:schemeClr val="dk1"/>
                </a:highlight>
              </a:rPr>
              <a:t>     </a:t>
            </a:r>
            <a:endParaRPr sz="3200" dirty="0">
              <a:highlight>
                <a:schemeClr val="dk1"/>
              </a:highlight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VOTING REGRESSOR</a:t>
            </a:r>
            <a:endParaRPr dirty="0"/>
          </a:p>
        </p:txBody>
      </p:sp>
      <p:pic>
        <p:nvPicPr>
          <p:cNvPr id="3" name="Google Shape;236;p28">
            <a:extLst>
              <a:ext uri="{FF2B5EF4-FFF2-40B4-BE49-F238E27FC236}">
                <a16:creationId xmlns:a16="http://schemas.microsoft.com/office/drawing/2014/main" id="{D68C2B7D-7988-7F1B-60F3-87E7AD09B7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50" y="1167315"/>
            <a:ext cx="9808100" cy="521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85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2269850" y="262350"/>
            <a:ext cx="9524100" cy="65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BDEF5"/>
                </a:solidFill>
              </a:rPr>
              <a:t>MODEL ENSEMBLING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/>
              <a:t>	PROS: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Reduces hidden biases by combining multiple models</a:t>
            </a:r>
            <a:endParaRPr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Mitigates the risk of misclassification by adjusting the week learners</a:t>
            </a: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-285750">
              <a:spcBef>
                <a:spcPts val="0"/>
              </a:spcBef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	CONS: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One size doesn't fit all</a:t>
            </a: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increased cost of training and implementation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All Models Performance Report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61" y="1176951"/>
            <a:ext cx="10630277" cy="50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Optimized Model Validation</a:t>
            </a:r>
            <a:endParaRPr dirty="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92" y="1041149"/>
            <a:ext cx="11313815" cy="49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1" y="1117674"/>
            <a:ext cx="11917934" cy="4586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6;p31">
            <a:extLst>
              <a:ext uri="{FF2B5EF4-FFF2-40B4-BE49-F238E27FC236}">
                <a16:creationId xmlns:a16="http://schemas.microsoft.com/office/drawing/2014/main" id="{35BBC6FD-6DA7-9C22-7B79-758A902CF7B8}"/>
              </a:ext>
            </a:extLst>
          </p:cNvPr>
          <p:cNvSpPr txBox="1">
            <a:spLocks/>
          </p:cNvSpPr>
          <p:nvPr/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Model Predictions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TAKEAWAYS &amp; NEXT STEPS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Increase the amount of refining using Grid Search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Create a Neural Network LSTM Model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Further research into why our models are unable to predict large moving stocks (find specific indicators). Can we improve this?</a:t>
            </a:r>
            <a:endParaRPr dirty="0"/>
          </a:p>
          <a:p>
            <a:pPr marL="285750" lvl="0" indent="-1714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Project Goal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Model Introduction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Results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Let's Do Some Coding!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Takeaways &amp; Next Steps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Q&amp;A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Q&amp;A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626489" y="2478614"/>
            <a:ext cx="6779177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Predict stock prices in ‘x’ number of days by combining multiple models.</a:t>
            </a:r>
            <a:endParaRPr dirty="0"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Random Forest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X 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Linear Regression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Ridge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Stacking Regressor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Voting Regressor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RF Regression models use bagging (bootstrap aggregating) to split the data into subsets then independently train multiple decision trees.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Final decision made using majority voting.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GRADIENT BOOST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GB models use Boosting to combine multiple ‘weak learners’ within a model to create one strong model. This is done by calculating a loss function while training multiple decision trees sequentially.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X GRADIENT BOOST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GB and XGB: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XGB incorporates L1 &amp; L2 Regularization, these functions account for outliers and weights to measure the model's complexity to reduce loss.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LR models predict a Dependent variable based on its linear relationship to Independent variables.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The goal is to reduce the sum of squared errors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RIDGE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LR and Ridge: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Ridge incorporates L2 Regularization, this function accounts for outliers and weights to measure the model's complexity to reduce loss.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389</Words>
  <Application>Microsoft Office PowerPoint</Application>
  <PresentationFormat>Widescreen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</vt:lpstr>
      <vt:lpstr>STOCK PRICE MODELING</vt:lpstr>
      <vt:lpstr>AGENDA</vt:lpstr>
      <vt:lpstr>PROJECT GOAL</vt:lpstr>
      <vt:lpstr>MODELS USED</vt:lpstr>
      <vt:lpstr>RANDOM FOREST</vt:lpstr>
      <vt:lpstr>GRADIENT BOOST</vt:lpstr>
      <vt:lpstr>X GRADIENT BOOST</vt:lpstr>
      <vt:lpstr>LINEAR REGRESSION</vt:lpstr>
      <vt:lpstr>RIDGE</vt:lpstr>
      <vt:lpstr>STACKING MODELS</vt:lpstr>
      <vt:lpstr>  STACKING MODELS</vt:lpstr>
      <vt:lpstr>VOTING REGRESSOR</vt:lpstr>
      <vt:lpstr>  VOTING REGRESSOR</vt:lpstr>
      <vt:lpstr>PowerPoint Presentation</vt:lpstr>
      <vt:lpstr>  All Models Performance Report</vt:lpstr>
      <vt:lpstr>  Optimized Model Validation</vt:lpstr>
      <vt:lpstr>PowerPoint Presentation</vt:lpstr>
      <vt:lpstr>CODING</vt:lpstr>
      <vt:lpstr>TAKEAWAYS &amp; NEXT STEPS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MODELING</dc:title>
  <dc:creator>Tom Danner</dc:creator>
  <cp:lastModifiedBy>Tom Danner</cp:lastModifiedBy>
  <cp:revision>3</cp:revision>
  <dcterms:modified xsi:type="dcterms:W3CDTF">2024-04-10T02:16:23Z</dcterms:modified>
</cp:coreProperties>
</file>