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"/>
  </p:notesMasterIdLst>
  <p:sldIdLst>
    <p:sldId id="256" r:id="rId2"/>
  </p:sldIdLst>
  <p:sldSz cx="6858000" cy="3657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>
        <p:scale>
          <a:sx n="150" d="100"/>
          <a:sy n="150" d="100"/>
        </p:scale>
        <p:origin x="180" y="-296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DAD13E-E65A-49F6-AF1E-9BF06D7455D8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40075" y="1143000"/>
            <a:ext cx="5778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6996A5-CDFA-4D8C-AE7D-19595911C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4333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996A5-CDFA-4D8C-AE7D-19595911CE3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831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5985936"/>
            <a:ext cx="5829300" cy="127338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19210869"/>
            <a:ext cx="5143500" cy="8830731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4297B-B2E6-40F8-B3FC-A050A86DA199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643C5-92CC-499F-98A8-BEF0925F3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181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4297B-B2E6-40F8-B3FC-A050A86DA199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643C5-92CC-499F-98A8-BEF0925F3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006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1947334"/>
            <a:ext cx="1478756" cy="3099646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1947334"/>
            <a:ext cx="4350544" cy="3099646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4297B-B2E6-40F8-B3FC-A050A86DA199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643C5-92CC-499F-98A8-BEF0925F3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038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4297B-B2E6-40F8-B3FC-A050A86DA199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643C5-92CC-499F-98A8-BEF0925F3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224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9118611"/>
            <a:ext cx="5915025" cy="1521459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24477144"/>
            <a:ext cx="5915025" cy="800099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4297B-B2E6-40F8-B3FC-A050A86DA199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643C5-92CC-499F-98A8-BEF0925F3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698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9736667"/>
            <a:ext cx="2914650" cy="23207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9736667"/>
            <a:ext cx="2914650" cy="23207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4297B-B2E6-40F8-B3FC-A050A86DA199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643C5-92CC-499F-98A8-BEF0925F3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17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1947342"/>
            <a:ext cx="5915025" cy="70696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8966203"/>
            <a:ext cx="2901255" cy="439419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13360400"/>
            <a:ext cx="2901255" cy="19651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8966203"/>
            <a:ext cx="2915543" cy="439419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13360400"/>
            <a:ext cx="2915543" cy="19651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4297B-B2E6-40F8-B3FC-A050A86DA199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643C5-92CC-499F-98A8-BEF0925F3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457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4297B-B2E6-40F8-B3FC-A050A86DA199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643C5-92CC-499F-98A8-BEF0925F3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519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4297B-B2E6-40F8-B3FC-A050A86DA199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643C5-92CC-499F-98A8-BEF0925F3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743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2438400"/>
            <a:ext cx="2211884" cy="8534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5266275"/>
            <a:ext cx="3471863" cy="259926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0972800"/>
            <a:ext cx="2211884" cy="20328469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4297B-B2E6-40F8-B3FC-A050A86DA199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643C5-92CC-499F-98A8-BEF0925F3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407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2438400"/>
            <a:ext cx="2211884" cy="8534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5266275"/>
            <a:ext cx="3471863" cy="259926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0972800"/>
            <a:ext cx="2211884" cy="20328469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4297B-B2E6-40F8-B3FC-A050A86DA199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643C5-92CC-499F-98A8-BEF0925F3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32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1947342"/>
            <a:ext cx="5915025" cy="7069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9736667"/>
            <a:ext cx="5915025" cy="23207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33900542"/>
            <a:ext cx="1543050" cy="1947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64297B-B2E6-40F8-B3FC-A050A86DA199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33900542"/>
            <a:ext cx="2314575" cy="1947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33900542"/>
            <a:ext cx="1543050" cy="1947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9643C5-92CC-499F-98A8-BEF0925F3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125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jpg"/><Relationship Id="rId17" Type="http://schemas.openxmlformats.org/officeDocument/2006/relationships/image" Target="../media/image15.jp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" name="Table 52">
            <a:extLst>
              <a:ext uri="{FF2B5EF4-FFF2-40B4-BE49-F238E27FC236}">
                <a16:creationId xmlns:a16="http://schemas.microsoft.com/office/drawing/2014/main" id="{73FD13BA-EA92-89E4-43A3-CA708A7DF0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5001714"/>
              </p:ext>
            </p:extLst>
          </p:nvPr>
        </p:nvGraphicFramePr>
        <p:xfrm>
          <a:off x="0" y="0"/>
          <a:ext cx="6857990" cy="365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8995">
                  <a:extLst>
                    <a:ext uri="{9D8B030D-6E8A-4147-A177-3AD203B41FA5}">
                      <a16:colId xmlns:a16="http://schemas.microsoft.com/office/drawing/2014/main" val="4133317513"/>
                    </a:ext>
                  </a:extLst>
                </a:gridCol>
                <a:gridCol w="3428995">
                  <a:extLst>
                    <a:ext uri="{9D8B030D-6E8A-4147-A177-3AD203B41FA5}">
                      <a16:colId xmlns:a16="http://schemas.microsoft.com/office/drawing/2014/main" val="171436411"/>
                    </a:ext>
                  </a:extLst>
                </a:gridCol>
              </a:tblGrid>
              <a:tr h="30400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9524965"/>
                  </a:ext>
                </a:extLst>
              </a:tr>
              <a:tr h="304006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3265044"/>
                  </a:ext>
                </a:extLst>
              </a:tr>
              <a:tr h="304006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4144183"/>
                  </a:ext>
                </a:extLst>
              </a:tr>
              <a:tr h="313525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5353666"/>
                  </a:ext>
                </a:extLst>
              </a:tr>
              <a:tr h="304006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1527369"/>
                  </a:ext>
                </a:extLst>
              </a:tr>
              <a:tr h="304006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3529820"/>
                  </a:ext>
                </a:extLst>
              </a:tr>
              <a:tr h="304006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0942521"/>
                  </a:ext>
                </a:extLst>
              </a:tr>
              <a:tr h="30400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5472937"/>
                  </a:ext>
                </a:extLst>
              </a:tr>
              <a:tr h="304006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9931005"/>
                  </a:ext>
                </a:extLst>
              </a:tr>
              <a:tr h="304006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1736886"/>
                  </a:ext>
                </a:extLst>
              </a:tr>
              <a:tr h="304006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9501772"/>
                  </a:ext>
                </a:extLst>
              </a:tr>
              <a:tr h="304006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0943675"/>
                  </a:ext>
                </a:extLst>
              </a:tr>
            </a:tbl>
          </a:graphicData>
        </a:graphic>
      </p:graphicFrame>
      <p:pic>
        <p:nvPicPr>
          <p:cNvPr id="54" name="Picture 53">
            <a:extLst>
              <a:ext uri="{FF2B5EF4-FFF2-40B4-BE49-F238E27FC236}">
                <a16:creationId xmlns:a16="http://schemas.microsoft.com/office/drawing/2014/main" id="{AF72CDAB-DE0F-0C2C-CCB7-B440A7424C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8" y="0"/>
            <a:ext cx="3428992" cy="3029373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2549D881-A8DD-6B3C-9552-801390C30A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" y="3029373"/>
            <a:ext cx="3428992" cy="3029373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319C6591-EB95-FDE4-11A4-624593B61F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8" y="3042919"/>
            <a:ext cx="3428992" cy="3029373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C0ECBEAB-0C34-1FDA-FE23-70D75249F0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0" y="0"/>
            <a:ext cx="3428992" cy="3042919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00F514A7-EFAA-A1E2-3DC2-7AC8F0B0FF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055069"/>
            <a:ext cx="3429002" cy="3101441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BE054275-3743-A3AC-F62A-163AF3B817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28981" y="6085482"/>
            <a:ext cx="3429002" cy="3071028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7AA61B01-3A16-B69B-30B8-D0EE7A09272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9181292"/>
            <a:ext cx="3429001" cy="3049190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DCA18679-AB08-F419-D3D1-C9A4A6A7DEE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28998" y="9155052"/>
            <a:ext cx="3429002" cy="3057567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0119B46F-0064-3FC7-8A40-F443A38241F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12254274"/>
            <a:ext cx="3429000" cy="3068827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DA196DFF-1610-27B2-2102-1DC995684BC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29000" y="12239270"/>
            <a:ext cx="3429000" cy="3059330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6A474CF3-AB60-984D-9DD5-72A7F4218CB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0" y="15282189"/>
            <a:ext cx="3429001" cy="3059330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FC61CBE9-CDD5-D6BF-D940-C8C33099090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8981" y="15295379"/>
            <a:ext cx="3429000" cy="3055637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E33826A5-D806-2799-F7B9-97968E1B734B}"/>
              </a:ext>
            </a:extLst>
          </p:cNvPr>
          <p:cNvSpPr/>
          <p:nvPr/>
        </p:nvSpPr>
        <p:spPr>
          <a:xfrm>
            <a:off x="4279900" y="18059400"/>
            <a:ext cx="1828800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8081033B-5344-3DB4-0EFE-320FA3D16E9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-11" y="18341519"/>
            <a:ext cx="3428981" cy="3015915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5353C152-771E-918E-B500-85BFD9C1CB0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428921" y="18326731"/>
            <a:ext cx="3429030" cy="3065390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A9652F69-BE5B-4340-C559-000E52D14D7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-60" y="21347936"/>
            <a:ext cx="3428942" cy="3068828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C60C5FCB-8182-60DF-AD0E-D494E64AB505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428882" y="21376680"/>
            <a:ext cx="3429118" cy="3053954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90B90A7E-6D6C-2C92-75F4-78A0DD8C7056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420251"/>
            <a:ext cx="3428882" cy="3060331"/>
          </a:xfrm>
          <a:prstGeom prst="rect">
            <a:avLst/>
          </a:prstGeom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id="{31008689-1B2D-F1F0-0765-B1B0FC6C2ACF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428882" y="24420068"/>
            <a:ext cx="3429118" cy="3077961"/>
          </a:xfrm>
          <a:prstGeom prst="rect">
            <a:avLst/>
          </a:prstGeom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8F8B7525-6A91-1AD4-3908-88D337F08609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" y="27480040"/>
            <a:ext cx="3428872" cy="2994848"/>
          </a:xfrm>
          <a:prstGeom prst="rect">
            <a:avLst/>
          </a:prstGeom>
        </p:spPr>
      </p:pic>
      <p:pic>
        <p:nvPicPr>
          <p:cNvPr id="94" name="Picture 93">
            <a:extLst>
              <a:ext uri="{FF2B5EF4-FFF2-40B4-BE49-F238E27FC236}">
                <a16:creationId xmlns:a16="http://schemas.microsoft.com/office/drawing/2014/main" id="{85E1771B-7641-75AE-7607-2D11D9C5E6BD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428872" y="27484383"/>
            <a:ext cx="3429128" cy="3020063"/>
          </a:xfrm>
          <a:prstGeom prst="rect">
            <a:avLst/>
          </a:prstGeom>
        </p:spPr>
      </p:pic>
      <p:pic>
        <p:nvPicPr>
          <p:cNvPr id="96" name="Picture 95">
            <a:extLst>
              <a:ext uri="{FF2B5EF4-FFF2-40B4-BE49-F238E27FC236}">
                <a16:creationId xmlns:a16="http://schemas.microsoft.com/office/drawing/2014/main" id="{C314529E-335F-0FD1-37B8-5984D62571C0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0" y="30489132"/>
            <a:ext cx="3428871" cy="3035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893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234</TotalTime>
  <Words>1</Words>
  <Application>Microsoft Office PowerPoint</Application>
  <PresentationFormat>Custom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 D</dc:creator>
  <cp:lastModifiedBy>T D</cp:lastModifiedBy>
  <cp:revision>9</cp:revision>
  <dcterms:created xsi:type="dcterms:W3CDTF">2024-07-17T15:17:45Z</dcterms:created>
  <dcterms:modified xsi:type="dcterms:W3CDTF">2024-07-17T19:12:02Z</dcterms:modified>
</cp:coreProperties>
</file>