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2651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74" y="-4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339804"/>
            <a:ext cx="5829300" cy="92320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3927880"/>
            <a:ext cx="5143500" cy="640228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0A68-978E-42DC-B9A4-16A8C5A465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4D00-D6B0-42A9-8E01-E0B13DBD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0A68-978E-42DC-B9A4-16A8C5A465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4D00-D6B0-42A9-8E01-E0B13DBD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411817"/>
            <a:ext cx="1478756" cy="22472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411817"/>
            <a:ext cx="4350544" cy="22472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0A68-978E-42DC-B9A4-16A8C5A465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4D00-D6B0-42A9-8E01-E0B13DBD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0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0A68-978E-42DC-B9A4-16A8C5A465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4D00-D6B0-42A9-8E01-E0B13DBD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0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6610993"/>
            <a:ext cx="5915025" cy="110305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7745929"/>
            <a:ext cx="5915025" cy="580072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0A68-978E-42DC-B9A4-16A8C5A465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4D00-D6B0-42A9-8E01-E0B13DBD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7059083"/>
            <a:ext cx="2914650" cy="16825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7059083"/>
            <a:ext cx="2914650" cy="16825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0A68-978E-42DC-B9A4-16A8C5A465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4D00-D6B0-42A9-8E01-E0B13DBD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11823"/>
            <a:ext cx="5915025" cy="51255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6500497"/>
            <a:ext cx="2901255" cy="31857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9686290"/>
            <a:ext cx="2901255" cy="14247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6500497"/>
            <a:ext cx="2915543" cy="31857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9686290"/>
            <a:ext cx="2915543" cy="14247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0A68-978E-42DC-B9A4-16A8C5A465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4D00-D6B0-42A9-8E01-E0B13DBD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8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0A68-978E-42DC-B9A4-16A8C5A465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4D00-D6B0-42A9-8E01-E0B13DBD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2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0A68-978E-42DC-B9A4-16A8C5A465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4D00-D6B0-42A9-8E01-E0B13DBD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767840"/>
            <a:ext cx="2211884" cy="61874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3818049"/>
            <a:ext cx="3471863" cy="188446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955280"/>
            <a:ext cx="2211884" cy="1473814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0A68-978E-42DC-B9A4-16A8C5A465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4D00-D6B0-42A9-8E01-E0B13DBD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3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767840"/>
            <a:ext cx="2211884" cy="61874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3818049"/>
            <a:ext cx="3471863" cy="1884468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955280"/>
            <a:ext cx="2211884" cy="1473814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0A68-978E-42DC-B9A4-16A8C5A465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4D00-D6B0-42A9-8E01-E0B13DBD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2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411823"/>
            <a:ext cx="5915025" cy="512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7059083"/>
            <a:ext cx="5915025" cy="1682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4577892"/>
            <a:ext cx="1543050" cy="1411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70A68-978E-42DC-B9A4-16A8C5A4650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4577892"/>
            <a:ext cx="2314575" cy="1411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4577892"/>
            <a:ext cx="1543050" cy="1411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F4D00-D6B0-42A9-8E01-E0B13DBD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7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9600C7-60C6-F402-6E6D-247C3F79F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553074"/>
              </p:ext>
            </p:extLst>
          </p:nvPr>
        </p:nvGraphicFramePr>
        <p:xfrm>
          <a:off x="8" y="1100"/>
          <a:ext cx="6858002" cy="12192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29001">
                  <a:extLst>
                    <a:ext uri="{9D8B030D-6E8A-4147-A177-3AD203B41FA5}">
                      <a16:colId xmlns:a16="http://schemas.microsoft.com/office/drawing/2014/main" val="1443529450"/>
                    </a:ext>
                  </a:extLst>
                </a:gridCol>
                <a:gridCol w="3429001">
                  <a:extLst>
                    <a:ext uri="{9D8B030D-6E8A-4147-A177-3AD203B41FA5}">
                      <a16:colId xmlns:a16="http://schemas.microsoft.com/office/drawing/2014/main" val="703301016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400045"/>
                  </a:ext>
                </a:extLst>
              </a:tr>
              <a:tr h="304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864883"/>
                  </a:ext>
                </a:extLst>
              </a:tr>
              <a:tr h="304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134908"/>
                  </a:ext>
                </a:extLst>
              </a:tr>
              <a:tr h="304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6390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0F514A7-EFAA-A1E2-3DC2-7AC8F0B0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0" y="3047911"/>
            <a:ext cx="3429002" cy="3101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054275-3743-A3AC-F62A-163AF3B81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8559"/>
            <a:ext cx="3429002" cy="3071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61B01-3A16-B69B-30B8-D0EE7A092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10" y="6097100"/>
            <a:ext cx="3429001" cy="3049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A18679-AB08-F419-D3D1-C9A4A6A7D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154651"/>
            <a:ext cx="3429002" cy="3052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19B46F-0064-3FC7-8A40-F443A3824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2" y="9146291"/>
            <a:ext cx="3429000" cy="3068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1D20B5-DCF3-16B2-6691-D258999ECA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" y="1101"/>
            <a:ext cx="3428992" cy="3029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10CA44-B37E-E7A8-8817-9148C4D8B1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18" y="0"/>
            <a:ext cx="3428992" cy="30293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0D7F37-959E-9252-E00C-A86F94ED1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054830"/>
            <a:ext cx="3428992" cy="302937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196DFF-1610-27B2-2102-1DC995684B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" y="12130708"/>
            <a:ext cx="3429000" cy="30593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A474CF3-AB60-984D-9DD5-72A7F4218C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8992" y="12130709"/>
            <a:ext cx="3429001" cy="305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2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D</dc:creator>
  <cp:lastModifiedBy>T D</cp:lastModifiedBy>
  <cp:revision>8</cp:revision>
  <dcterms:created xsi:type="dcterms:W3CDTF">2024-07-13T13:19:00Z</dcterms:created>
  <dcterms:modified xsi:type="dcterms:W3CDTF">2024-07-16T17:06:56Z</dcterms:modified>
</cp:coreProperties>
</file>