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99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75A-CC69-48C8-96BC-924134EDBF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E241-8342-46EC-94C9-CAFD36CB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75A-CC69-48C8-96BC-924134EDBF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E241-8342-46EC-94C9-CAFD36CB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8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75A-CC69-48C8-96BC-924134EDBF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E241-8342-46EC-94C9-CAFD36CB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75A-CC69-48C8-96BC-924134EDBF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E241-8342-46EC-94C9-CAFD36CB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75A-CC69-48C8-96BC-924134EDBF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E241-8342-46EC-94C9-CAFD36CB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75A-CC69-48C8-96BC-924134EDBF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E241-8342-46EC-94C9-CAFD36CB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6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75A-CC69-48C8-96BC-924134EDBF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E241-8342-46EC-94C9-CAFD36CB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75A-CC69-48C8-96BC-924134EDBF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E241-8342-46EC-94C9-CAFD36CB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75A-CC69-48C8-96BC-924134EDBF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E241-8342-46EC-94C9-CAFD36CB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75A-CC69-48C8-96BC-924134EDBF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E241-8342-46EC-94C9-CAFD36CB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75A-CC69-48C8-96BC-924134EDBF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E241-8342-46EC-94C9-CAFD36CB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675A-CC69-48C8-96BC-924134EDBF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E241-8342-46EC-94C9-CAFD36CB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0E64AFD-9226-DFA1-5AB7-E91AA253A6D0}"/>
              </a:ext>
            </a:extLst>
          </p:cNvPr>
          <p:cNvSpPr/>
          <p:nvPr/>
        </p:nvSpPr>
        <p:spPr>
          <a:xfrm>
            <a:off x="194493" y="182880"/>
            <a:ext cx="1280160" cy="114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2263FB-7066-E0D5-4902-6EBC1CAD6622}"/>
              </a:ext>
            </a:extLst>
          </p:cNvPr>
          <p:cNvSpPr/>
          <p:nvPr/>
        </p:nvSpPr>
        <p:spPr>
          <a:xfrm>
            <a:off x="1881052" y="195942"/>
            <a:ext cx="1358537" cy="11495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5F4CC2A-9A34-8A55-5C74-0E4702256FFD}"/>
              </a:ext>
            </a:extLst>
          </p:cNvPr>
          <p:cNvSpPr/>
          <p:nvPr/>
        </p:nvSpPr>
        <p:spPr>
          <a:xfrm>
            <a:off x="3579222" y="209005"/>
            <a:ext cx="1358537" cy="112340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D2D19AA-7862-B6A2-B771-9E60F19BFE7F}"/>
              </a:ext>
            </a:extLst>
          </p:cNvPr>
          <p:cNvSpPr/>
          <p:nvPr/>
        </p:nvSpPr>
        <p:spPr>
          <a:xfrm>
            <a:off x="5355771" y="209005"/>
            <a:ext cx="1319349" cy="1123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592ECCE-FA04-F38F-9EB4-48C6E9C0A470}"/>
              </a:ext>
            </a:extLst>
          </p:cNvPr>
          <p:cNvSpPr/>
          <p:nvPr/>
        </p:nvSpPr>
        <p:spPr>
          <a:xfrm>
            <a:off x="194493" y="1699623"/>
            <a:ext cx="1280160" cy="1149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50A3C2E-00E3-E845-A2A5-E040BF7BD98D}"/>
              </a:ext>
            </a:extLst>
          </p:cNvPr>
          <p:cNvSpPr/>
          <p:nvPr/>
        </p:nvSpPr>
        <p:spPr>
          <a:xfrm>
            <a:off x="1881052" y="1712685"/>
            <a:ext cx="1358537" cy="11495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CB2566-4F84-909F-52CA-F7366BD3A9E0}"/>
              </a:ext>
            </a:extLst>
          </p:cNvPr>
          <p:cNvSpPr/>
          <p:nvPr/>
        </p:nvSpPr>
        <p:spPr>
          <a:xfrm>
            <a:off x="3579222" y="1725748"/>
            <a:ext cx="1358537" cy="11234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C805164-9B78-EEFF-3691-F607D26EAD17}"/>
              </a:ext>
            </a:extLst>
          </p:cNvPr>
          <p:cNvSpPr/>
          <p:nvPr/>
        </p:nvSpPr>
        <p:spPr>
          <a:xfrm>
            <a:off x="5355771" y="1725748"/>
            <a:ext cx="1319349" cy="11234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28582E-7439-ABE9-56D6-2A3DEA0B0881}"/>
              </a:ext>
            </a:extLst>
          </p:cNvPr>
          <p:cNvSpPr/>
          <p:nvPr/>
        </p:nvSpPr>
        <p:spPr>
          <a:xfrm>
            <a:off x="194493" y="3242491"/>
            <a:ext cx="1280160" cy="11495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D6CA3C4-B91D-21F4-773E-DB7D3518BE58}"/>
              </a:ext>
            </a:extLst>
          </p:cNvPr>
          <p:cNvSpPr/>
          <p:nvPr/>
        </p:nvSpPr>
        <p:spPr>
          <a:xfrm>
            <a:off x="1881052" y="3255553"/>
            <a:ext cx="1358537" cy="11495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E62097A5-B2B1-4116-8538-91A437A210B0}"/>
              </a:ext>
            </a:extLst>
          </p:cNvPr>
          <p:cNvSpPr/>
          <p:nvPr/>
        </p:nvSpPr>
        <p:spPr>
          <a:xfrm>
            <a:off x="3579222" y="3268616"/>
            <a:ext cx="1358537" cy="112340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EE0A986-BFC4-F19C-DA8A-49490A112BBE}"/>
              </a:ext>
            </a:extLst>
          </p:cNvPr>
          <p:cNvSpPr/>
          <p:nvPr/>
        </p:nvSpPr>
        <p:spPr>
          <a:xfrm>
            <a:off x="5355771" y="3268616"/>
            <a:ext cx="1319349" cy="11234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318165-7C6A-7FDD-B275-7CBBCDE2F1A9}"/>
              </a:ext>
            </a:extLst>
          </p:cNvPr>
          <p:cNvSpPr/>
          <p:nvPr/>
        </p:nvSpPr>
        <p:spPr>
          <a:xfrm>
            <a:off x="194493" y="4798421"/>
            <a:ext cx="1280160" cy="1149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3771256-6092-8160-3941-A209B9DDA350}"/>
              </a:ext>
            </a:extLst>
          </p:cNvPr>
          <p:cNvSpPr/>
          <p:nvPr/>
        </p:nvSpPr>
        <p:spPr>
          <a:xfrm>
            <a:off x="1881052" y="4811483"/>
            <a:ext cx="1358537" cy="11495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59DAA36-DC10-C9C1-4E95-6D29E784B5A8}"/>
              </a:ext>
            </a:extLst>
          </p:cNvPr>
          <p:cNvSpPr/>
          <p:nvPr/>
        </p:nvSpPr>
        <p:spPr>
          <a:xfrm>
            <a:off x="3579222" y="4824546"/>
            <a:ext cx="1358537" cy="1123406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CF1084B-DE6F-D134-4C2A-39EF47806B87}"/>
              </a:ext>
            </a:extLst>
          </p:cNvPr>
          <p:cNvSpPr/>
          <p:nvPr/>
        </p:nvSpPr>
        <p:spPr>
          <a:xfrm>
            <a:off x="5355771" y="4824546"/>
            <a:ext cx="1319349" cy="11234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989BF9-1E8F-8498-3358-800E15118E5E}"/>
              </a:ext>
            </a:extLst>
          </p:cNvPr>
          <p:cNvSpPr/>
          <p:nvPr/>
        </p:nvSpPr>
        <p:spPr>
          <a:xfrm>
            <a:off x="144720" y="6244049"/>
            <a:ext cx="1280160" cy="114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C21F89-38BA-3C71-E464-703A88D602BE}"/>
              </a:ext>
            </a:extLst>
          </p:cNvPr>
          <p:cNvSpPr/>
          <p:nvPr/>
        </p:nvSpPr>
        <p:spPr>
          <a:xfrm>
            <a:off x="1831279" y="6257111"/>
            <a:ext cx="1358537" cy="11495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4D7D3299-BE29-E991-A70E-4ACF2BE5CE9E}"/>
              </a:ext>
            </a:extLst>
          </p:cNvPr>
          <p:cNvSpPr/>
          <p:nvPr/>
        </p:nvSpPr>
        <p:spPr>
          <a:xfrm>
            <a:off x="3529449" y="6270174"/>
            <a:ext cx="1358537" cy="112340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C2AD39-7D1B-5C9C-2C15-5D0031D85197}"/>
              </a:ext>
            </a:extLst>
          </p:cNvPr>
          <p:cNvSpPr/>
          <p:nvPr/>
        </p:nvSpPr>
        <p:spPr>
          <a:xfrm>
            <a:off x="5305998" y="6270174"/>
            <a:ext cx="1319349" cy="1123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2C3B6-E231-485F-318B-D0D19D3EF716}"/>
              </a:ext>
            </a:extLst>
          </p:cNvPr>
          <p:cNvSpPr/>
          <p:nvPr/>
        </p:nvSpPr>
        <p:spPr>
          <a:xfrm>
            <a:off x="144720" y="7760792"/>
            <a:ext cx="1280160" cy="1149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A2A52BE-9E7A-DAAA-DA94-527EF4DA8376}"/>
              </a:ext>
            </a:extLst>
          </p:cNvPr>
          <p:cNvSpPr/>
          <p:nvPr/>
        </p:nvSpPr>
        <p:spPr>
          <a:xfrm>
            <a:off x="1831279" y="7773854"/>
            <a:ext cx="1358537" cy="11495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BDB94B7D-A342-D40A-9DBB-AF3CDC49F1F7}"/>
              </a:ext>
            </a:extLst>
          </p:cNvPr>
          <p:cNvSpPr/>
          <p:nvPr/>
        </p:nvSpPr>
        <p:spPr>
          <a:xfrm>
            <a:off x="3529449" y="7786917"/>
            <a:ext cx="1358537" cy="11234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E6577C5-2280-5C1C-1CF7-BA033495B193}"/>
              </a:ext>
            </a:extLst>
          </p:cNvPr>
          <p:cNvSpPr/>
          <p:nvPr/>
        </p:nvSpPr>
        <p:spPr>
          <a:xfrm>
            <a:off x="5305998" y="7786917"/>
            <a:ext cx="1319349" cy="11234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E636EF-2738-D5FD-8C0F-338B5FA5F577}"/>
              </a:ext>
            </a:extLst>
          </p:cNvPr>
          <p:cNvSpPr/>
          <p:nvPr/>
        </p:nvSpPr>
        <p:spPr>
          <a:xfrm>
            <a:off x="144720" y="9303660"/>
            <a:ext cx="1280160" cy="11495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F8BB28-15AB-6374-2125-82BBF5434EF2}"/>
              </a:ext>
            </a:extLst>
          </p:cNvPr>
          <p:cNvSpPr/>
          <p:nvPr/>
        </p:nvSpPr>
        <p:spPr>
          <a:xfrm>
            <a:off x="1831279" y="9316722"/>
            <a:ext cx="1358537" cy="11495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F5233B11-F3CC-3252-40CA-1F0BF94D8042}"/>
              </a:ext>
            </a:extLst>
          </p:cNvPr>
          <p:cNvSpPr/>
          <p:nvPr/>
        </p:nvSpPr>
        <p:spPr>
          <a:xfrm>
            <a:off x="3529449" y="9329785"/>
            <a:ext cx="1358537" cy="112340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CB75529-37A2-7E36-26AF-7B096E656838}"/>
              </a:ext>
            </a:extLst>
          </p:cNvPr>
          <p:cNvSpPr/>
          <p:nvPr/>
        </p:nvSpPr>
        <p:spPr>
          <a:xfrm>
            <a:off x="5305998" y="9329785"/>
            <a:ext cx="1319349" cy="11234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5A9F89-5003-0D63-8D56-044AA0054BBC}"/>
              </a:ext>
            </a:extLst>
          </p:cNvPr>
          <p:cNvSpPr/>
          <p:nvPr/>
        </p:nvSpPr>
        <p:spPr>
          <a:xfrm>
            <a:off x="144720" y="10859590"/>
            <a:ext cx="1280160" cy="1149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B3B0FB-DB52-2EB5-4701-D0B2733D506C}"/>
              </a:ext>
            </a:extLst>
          </p:cNvPr>
          <p:cNvSpPr/>
          <p:nvPr/>
        </p:nvSpPr>
        <p:spPr>
          <a:xfrm>
            <a:off x="1831279" y="10872652"/>
            <a:ext cx="1358537" cy="11495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EE1316F-F1E1-4CCB-D33C-7BDE292D3587}"/>
              </a:ext>
            </a:extLst>
          </p:cNvPr>
          <p:cNvSpPr/>
          <p:nvPr/>
        </p:nvSpPr>
        <p:spPr>
          <a:xfrm>
            <a:off x="3529449" y="10885715"/>
            <a:ext cx="1358537" cy="1123406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7DA62BA-C134-4215-87A9-2FC2C8116C7A}"/>
              </a:ext>
            </a:extLst>
          </p:cNvPr>
          <p:cNvSpPr/>
          <p:nvPr/>
        </p:nvSpPr>
        <p:spPr>
          <a:xfrm>
            <a:off x="5305998" y="10885715"/>
            <a:ext cx="1319349" cy="11234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9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D</dc:creator>
  <cp:lastModifiedBy>T D</cp:lastModifiedBy>
  <cp:revision>3</cp:revision>
  <dcterms:created xsi:type="dcterms:W3CDTF">2024-07-13T12:31:20Z</dcterms:created>
  <dcterms:modified xsi:type="dcterms:W3CDTF">2024-07-13T12:39:28Z</dcterms:modified>
</cp:coreProperties>
</file>