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2B9F2-4D5B-C286-0EB0-2F0DAFD4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627" y="699122"/>
            <a:ext cx="6532606" cy="1500381"/>
          </a:xfrm>
        </p:spPr>
        <p:txBody>
          <a:bodyPr>
            <a:normAutofit fontScale="90000"/>
          </a:bodyPr>
          <a:lstStyle/>
          <a:p>
            <a:r>
              <a:rPr lang="hu-HU" sz="1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03883DA-B2F0-20C5-164E-334D0074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89" y="2199503"/>
            <a:ext cx="5455276" cy="371114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3087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D8463-40ED-285C-915B-44E1553D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 WordPress?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FF6923-EC91-29DC-7432-71C732684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hu-HU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WordPress </a:t>
            </a:r>
            <a:r>
              <a:rPr lang="hu-HU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egy</a:t>
            </a:r>
            <a:r>
              <a:rPr lang="hu-H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nyílt forráskódú, tartalomkezelő és blog-rendszer, ami a </a:t>
            </a:r>
            <a:r>
              <a:rPr lang="hu-HU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hu-H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adatbáziskezelőt használja adattárolásra.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388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65FB57-F312-71B3-3B12-051CCFE8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Kik használják?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F1EE1F-9763-35CB-F00A-366A981D8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Például tanárok, akik kérdéseket és vizsgadolgozatokat hozhatnak létre/szerkeszthetnek, vagy diákok.</a:t>
            </a:r>
          </a:p>
        </p:txBody>
      </p:sp>
    </p:spTree>
    <p:extLst>
      <p:ext uri="{BB962C8B-B14F-4D97-AF65-F5344CB8AC3E}">
        <p14:creationId xmlns:p14="http://schemas.microsoft.com/office/powerpoint/2010/main" val="115401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C92A69-BB76-AC7D-209B-74E1F42C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Mire használják?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676D8A-F5A5-7241-33BF-6F7E70FB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NexusSerif"/>
              </a:rPr>
              <a:t>Az oktatásban az e-</a:t>
            </a:r>
            <a:r>
              <a:rPr lang="hu-HU" b="0" i="0" dirty="0" err="1">
                <a:effectLst/>
                <a:latin typeface="NexusSerif"/>
              </a:rPr>
              <a:t>Learning</a:t>
            </a:r>
            <a:r>
              <a:rPr lang="hu-HU" b="0" i="0" dirty="0">
                <a:effectLst/>
                <a:latin typeface="NexusSerif"/>
              </a:rPr>
              <a:t> fogalma gyorsan nőtt a távoktatástól a virtuális tantermekig az online kurzusok és online vizsgák felé. Az egyetemek és főiskolák megpróbálnak áttérni a papíralapú környezetről a papírmentes környezetre.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71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C626EA-8D8B-F720-A472-56AE1D38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Miért használják a tanárok?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601AC7-A5D7-E9B6-C992-04D1789F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NexusSerif"/>
              </a:rPr>
              <a:t>A tanár feleletválasztós kérdéseket vagy hosszú válaszú kérdéseket, esszéket szúr be, és vizsgákat készíthet. A tanár minden vizsgán csak az egyes kérdések fontosságát (súly/pontszám) határozza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453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001C8D-036C-049F-C06B-8680BEBE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138570" cy="1077229"/>
          </a:xfrm>
        </p:spPr>
        <p:txBody>
          <a:bodyPr>
            <a:normAutofit fontScale="90000"/>
          </a:bodyPr>
          <a:lstStyle/>
          <a:p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WordPress jövőbeli céljai: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E3BFC7-1583-6357-7AC7-3CC9202E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NexusSerif"/>
              </a:rPr>
              <a:t>A jövőbeli kiadásokban a következő funkciókat tervezik hozzáadni: Levelek linkelése a felhasználókhoz, valamint értesítési e-mailek küldése egyetlen e-mail címre, több e-mail címre vagy WordPress-felhasználók egy csoportjára.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48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WordPress</Template>
  <TotalTime>0</TotalTime>
  <Words>150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4" baseType="lpstr">
      <vt:lpstr>Arial</vt:lpstr>
      <vt:lpstr>Arial</vt:lpstr>
      <vt:lpstr>MS Shell Dlg 2</vt:lpstr>
      <vt:lpstr>NexusSerif</vt:lpstr>
      <vt:lpstr>Times New Roman</vt:lpstr>
      <vt:lpstr>Wingdings</vt:lpstr>
      <vt:lpstr>Wingdings 3</vt:lpstr>
      <vt:lpstr>Madison</vt:lpstr>
      <vt:lpstr>WordPress</vt:lpstr>
      <vt:lpstr>Mi a WordPress?</vt:lpstr>
      <vt:lpstr>Kik használják?</vt:lpstr>
      <vt:lpstr>Mire használják?</vt:lpstr>
      <vt:lpstr>Miért használják a tanárok?</vt:lpstr>
      <vt:lpstr>A WordPress jövőbeli céljai: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Dávid Tivadar</dc:creator>
  <cp:lastModifiedBy>Dávid Tivadar</cp:lastModifiedBy>
  <cp:revision>1</cp:revision>
  <dcterms:created xsi:type="dcterms:W3CDTF">2023-02-01T17:04:46Z</dcterms:created>
  <dcterms:modified xsi:type="dcterms:W3CDTF">2023-02-01T17:04:52Z</dcterms:modified>
</cp:coreProperties>
</file>