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6858000" cy="9906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429640" y="23176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516560" y="23176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42720" y="53182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429640" y="53182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516560" y="53182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14440" y="1621080"/>
            <a:ext cx="5829120" cy="1598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fr-FR" sz="45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en-US" sz="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EC0678F-9D62-4C2A-A512-6F09A5430B36}" type="datetime">
              <a:rPr b="0" lang="fr-FR" sz="900" spc="-1" strike="noStrike">
                <a:solidFill>
                  <a:srgbClr val="8b8b8b"/>
                </a:solidFill>
                <a:latin typeface="Calibri"/>
              </a:rPr>
              <a:t>18/10/2022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9A26181-6E70-485E-8DFB-C54938383B6F}" type="slidenum">
              <a:rPr b="0" lang="fr-FR" sz="9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e 13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42" name="Rectangle 33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3" name="Rectangle 34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44" name="Rectangle 5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" name="Rectangle 35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46" name="Rectangle 42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Rectangle 36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48" name="Rectangle 41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Rectangle 38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Ellipse 37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1" name="Rectangle 11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2" name="Rectangle 4"/>
          <p:cNvSpPr/>
          <p:nvPr/>
        </p:nvSpPr>
        <p:spPr>
          <a:xfrm>
            <a:off x="2043000" y="51480"/>
            <a:ext cx="2771640" cy="118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ffffff"/>
                </a:solidFill>
                <a:latin typeface="Calibri"/>
              </a:rPr>
              <a:t>RETEX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Projet - PONG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53" name="Rectangle 10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54" name="Rectangle 14"/>
          <p:cNvSpPr/>
          <p:nvPr/>
        </p:nvSpPr>
        <p:spPr>
          <a:xfrm>
            <a:off x="6024960" y="265968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5" name="PlaceHolder 1"/>
          <p:cNvSpPr>
            <a:spLocks noGrp="1"/>
          </p:cNvSpPr>
          <p:nvPr>
            <p:ph type="ftr"/>
          </p:nvPr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Tanguy Decabrat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56" name="Rectangle 9"/>
          <p:cNvSpPr/>
          <p:nvPr/>
        </p:nvSpPr>
        <p:spPr>
          <a:xfrm>
            <a:off x="93960" y="1728720"/>
            <a:ext cx="3284280" cy="198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Cahier des charges</a:t>
            </a:r>
            <a:endParaRPr b="0" lang="fr-FR" sz="28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Produire le jeu pong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Ajout d’obstacles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Mode quatre joueurs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Menu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57" name="Rectangle 12"/>
          <p:cNvSpPr/>
          <p:nvPr/>
        </p:nvSpPr>
        <p:spPr>
          <a:xfrm>
            <a:off x="3813480" y="1732680"/>
            <a:ext cx="2877480" cy="16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Livrables attendus</a:t>
            </a:r>
            <a:endParaRPr b="0" lang="fr-FR" sz="28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Code fonctionnel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Rapport PDF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: livré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58" name="Rectangle 28"/>
          <p:cNvSpPr/>
          <p:nvPr/>
        </p:nvSpPr>
        <p:spPr>
          <a:xfrm>
            <a:off x="61200" y="6273720"/>
            <a:ext cx="3291120" cy="31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Compétences 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Acquises</a:t>
            </a:r>
            <a:endParaRPr b="0" lang="fr-FR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Formes en Processing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Notion d’objet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Notion de classes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Collisions entre objets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Création d’un interface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59" name="Rectangle 29"/>
          <p:cNvSpPr/>
          <p:nvPr/>
        </p:nvSpPr>
        <p:spPr>
          <a:xfrm>
            <a:off x="6580800" y="229320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60" name="Rectangle 30"/>
          <p:cNvSpPr/>
          <p:nvPr/>
        </p:nvSpPr>
        <p:spPr>
          <a:xfrm>
            <a:off x="3903480" y="306000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61" name="Rectangle 31"/>
          <p:cNvSpPr/>
          <p:nvPr/>
        </p:nvSpPr>
        <p:spPr>
          <a:xfrm>
            <a:off x="3524040" y="627768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Image du projet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62" name="Footer Placeholder 4"/>
          <p:cNvSpPr/>
          <p:nvPr/>
        </p:nvSpPr>
        <p:spPr>
          <a:xfrm>
            <a:off x="2159280" y="9563040"/>
            <a:ext cx="459468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Etudiant à l’IUT d’Informatique de l’Université de Bordeaux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63" name="Rectangle 16"/>
          <p:cNvSpPr/>
          <p:nvPr/>
        </p:nvSpPr>
        <p:spPr>
          <a:xfrm>
            <a:off x="1769760" y="3913920"/>
            <a:ext cx="3317760" cy="234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Méthodes</a:t>
            </a:r>
            <a:endParaRPr b="0" lang="fr-FR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Langage : Processing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         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Découpage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en fonctions, classes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          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Utilisation 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         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modulable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64" name="Image 8" descr=""/>
          <p:cNvPicPr/>
          <p:nvPr/>
        </p:nvPicPr>
        <p:blipFill>
          <a:blip r:embed="rId1"/>
          <a:stretch/>
        </p:blipFill>
        <p:spPr>
          <a:xfrm>
            <a:off x="3744720" y="6923520"/>
            <a:ext cx="2797920" cy="1929960"/>
          </a:xfrm>
          <a:prstGeom prst="rect">
            <a:avLst/>
          </a:prstGeom>
          <a:ln cap="sq" w="88900">
            <a:solidFill>
              <a:srgbClr val="663300"/>
            </a:solidFill>
            <a:miter/>
          </a:ln>
          <a:effectLst>
            <a:innerShdw blurRad="76200">
              <a:srgbClr val="000000"/>
            </a:inn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roupe 5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265" name="Rectangle 115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66" name="Rectangle 116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67" name="Rectangle 117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8" name="Rectangle 118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269" name="Rectangle 119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0" name="Rectangle 120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271" name="Rectangle 121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2" name="Rectangle 122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3" name="Ellipse 5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74" name="Rectangle 123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5" name="Rectangle 124"/>
          <p:cNvSpPr/>
          <p:nvPr/>
        </p:nvSpPr>
        <p:spPr>
          <a:xfrm>
            <a:off x="170280" y="51480"/>
            <a:ext cx="6525360" cy="118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ffffff"/>
                </a:solidFill>
                <a:latin typeface="Calibri"/>
              </a:rPr>
              <a:t>RETEX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Projet – Application pour un client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6" name="Rectangle 125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277" name="Rectangle 126"/>
          <p:cNvSpPr/>
          <p:nvPr/>
        </p:nvSpPr>
        <p:spPr>
          <a:xfrm>
            <a:off x="5927760" y="269316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78" name="Rectangle 127"/>
          <p:cNvSpPr/>
          <p:nvPr/>
        </p:nvSpPr>
        <p:spPr>
          <a:xfrm>
            <a:off x="32400" y="1752120"/>
            <a:ext cx="3284280" cy="34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Cahier des charges</a:t>
            </a:r>
            <a:endParaRPr b="0" lang="fr-FR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Livraison d’une application avec entretien avec le « client »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Respecter 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l’évolution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des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demandes 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79" name="Rectangle 128"/>
          <p:cNvSpPr/>
          <p:nvPr/>
        </p:nvSpPr>
        <p:spPr>
          <a:xfrm>
            <a:off x="3749400" y="1752120"/>
            <a:ext cx="2877480" cy="307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Livrables attendus</a:t>
            </a:r>
            <a:endParaRPr b="0" lang="fr-FR" sz="28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Rapport complet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Application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Présentation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 l’application 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à différents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intervalles 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du projet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80" name="Rectangle 129"/>
          <p:cNvSpPr/>
          <p:nvPr/>
        </p:nvSpPr>
        <p:spPr>
          <a:xfrm>
            <a:off x="61200" y="6273720"/>
            <a:ext cx="3291120" cy="240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Compétences Acquises</a:t>
            </a:r>
            <a:endParaRPr b="0" lang="fr-FR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Analyse du besoin du client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Travail d’équipe sur un projet commun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81" name="Rectangle 130"/>
          <p:cNvSpPr/>
          <p:nvPr/>
        </p:nvSpPr>
        <p:spPr>
          <a:xfrm>
            <a:off x="6483960" y="231948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82" name="Rectangle 131"/>
          <p:cNvSpPr/>
          <p:nvPr/>
        </p:nvSpPr>
        <p:spPr>
          <a:xfrm>
            <a:off x="3524040" y="628344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Image du projet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83" name="Rectangle 132"/>
          <p:cNvSpPr/>
          <p:nvPr/>
        </p:nvSpPr>
        <p:spPr>
          <a:xfrm>
            <a:off x="1769760" y="3913920"/>
            <a:ext cx="3317760" cy="23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Méthodes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Python, IPYNB,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Sqlite3, matplotlib,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Pandas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284" name="Rectangle 133"/>
          <p:cNvSpPr/>
          <p:nvPr/>
        </p:nvSpPr>
        <p:spPr>
          <a:xfrm>
            <a:off x="6287760" y="378000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85" name="PlaceHolder 1"/>
          <p:cNvSpPr>
            <a:spLocks noGrp="1"/>
          </p:cNvSpPr>
          <p:nvPr>
            <p:ph type="ftr"/>
          </p:nvPr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Tanguy Decabrat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286" name="Footer Placeholder 11"/>
          <p:cNvSpPr/>
          <p:nvPr/>
        </p:nvSpPr>
        <p:spPr>
          <a:xfrm>
            <a:off x="2159280" y="9563040"/>
            <a:ext cx="459468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Etudiant à l’IUT d’Informatique de l’Université de Bordeaux</a:t>
            </a:r>
            <a:endParaRPr b="0" lang="fr-FR" sz="1400" spc="-1" strike="noStrike">
              <a:latin typeface="Arial"/>
            </a:endParaRPr>
          </a:p>
        </p:txBody>
      </p:sp>
      <p:pic>
        <p:nvPicPr>
          <p:cNvPr id="287" name="" descr=""/>
          <p:cNvPicPr/>
          <p:nvPr/>
        </p:nvPicPr>
        <p:blipFill>
          <a:blip r:embed="rId1"/>
          <a:stretch/>
        </p:blipFill>
        <p:spPr>
          <a:xfrm>
            <a:off x="3780000" y="7175520"/>
            <a:ext cx="2805840" cy="1824480"/>
          </a:xfrm>
          <a:prstGeom prst="rect">
            <a:avLst/>
          </a:prstGeom>
          <a:ln w="76320">
            <a:solidFill>
              <a:srgbClr val="6633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roupe 6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289" name="Rectangle 134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90" name="Rectangle 135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91" name="Rectangle 136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2" name="Rectangle 137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293" name="Rectangle 138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" name="Rectangle 139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295" name="Rectangle 140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6" name="Rectangle 141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7" name="Ellipse 6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8" name="Rectangle 142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99" name="Rectangle 143"/>
          <p:cNvSpPr/>
          <p:nvPr/>
        </p:nvSpPr>
        <p:spPr>
          <a:xfrm>
            <a:off x="2020680" y="51480"/>
            <a:ext cx="2825280" cy="118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ffffff"/>
                </a:solidFill>
                <a:latin typeface="Calibri"/>
              </a:rPr>
              <a:t>RETEX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Projet – Snake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0" name="Rectangle 144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301" name="Rectangle 145"/>
          <p:cNvSpPr/>
          <p:nvPr/>
        </p:nvSpPr>
        <p:spPr>
          <a:xfrm>
            <a:off x="5927760" y="269316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02" name="Rectangle 146"/>
          <p:cNvSpPr/>
          <p:nvPr/>
        </p:nvSpPr>
        <p:spPr>
          <a:xfrm>
            <a:off x="32400" y="1752120"/>
            <a:ext cx="3284280" cy="27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Cahier des charges</a:t>
            </a:r>
            <a:endParaRPr b="0" lang="fr-FR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Préparation d’un snake programmable pour un novice dans le cadre de la journée Portes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Ouvertes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03" name="Rectangle 147"/>
          <p:cNvSpPr/>
          <p:nvPr/>
        </p:nvSpPr>
        <p:spPr>
          <a:xfrm>
            <a:off x="3749400" y="1752120"/>
            <a:ext cx="2877480" cy="16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Livrables attendus</a:t>
            </a:r>
            <a:endParaRPr b="0" lang="fr-FR" sz="28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Rapport complet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Application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Sujet de travail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04" name="Rectangle 148"/>
          <p:cNvSpPr/>
          <p:nvPr/>
        </p:nvSpPr>
        <p:spPr>
          <a:xfrm>
            <a:off x="61200" y="6273720"/>
            <a:ext cx="3291120" cy="31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Compétences Acquises</a:t>
            </a:r>
            <a:endParaRPr b="0" lang="fr-FR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Explication d’un projet à un novice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Mise en place d’un projet amusant sur lequel débuter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Communication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05" name="Rectangle 149"/>
          <p:cNvSpPr/>
          <p:nvPr/>
        </p:nvSpPr>
        <p:spPr>
          <a:xfrm>
            <a:off x="6483960" y="231948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06" name="Rectangle 150"/>
          <p:cNvSpPr/>
          <p:nvPr/>
        </p:nvSpPr>
        <p:spPr>
          <a:xfrm>
            <a:off x="3524040" y="628344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Image du projet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307" name="Rectangle 151"/>
          <p:cNvSpPr/>
          <p:nvPr/>
        </p:nvSpPr>
        <p:spPr>
          <a:xfrm>
            <a:off x="1769760" y="3913920"/>
            <a:ext cx="3317760" cy="16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Méthodes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Processing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308" name="Rectangle 152"/>
          <p:cNvSpPr/>
          <p:nvPr/>
        </p:nvSpPr>
        <p:spPr>
          <a:xfrm>
            <a:off x="6287760" y="306000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09" name="PlaceHolder 1"/>
          <p:cNvSpPr>
            <a:spLocks noGrp="1"/>
          </p:cNvSpPr>
          <p:nvPr>
            <p:ph type="ftr"/>
          </p:nvPr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Tanguy Decabrat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310" name="Footer Placeholder 13"/>
          <p:cNvSpPr/>
          <p:nvPr/>
        </p:nvSpPr>
        <p:spPr>
          <a:xfrm>
            <a:off x="2159280" y="9563040"/>
            <a:ext cx="459468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Etudiant à l’IUT d’Informatique de l’Université de Bordeaux</a:t>
            </a:r>
            <a:endParaRPr b="0" lang="fr-FR" sz="1400" spc="-1" strike="noStrike">
              <a:latin typeface="Arial"/>
            </a:endParaRPr>
          </a:p>
        </p:txBody>
      </p:sp>
      <p:pic>
        <p:nvPicPr>
          <p:cNvPr id="311" name="" descr=""/>
          <p:cNvPicPr/>
          <p:nvPr/>
        </p:nvPicPr>
        <p:blipFill>
          <a:blip r:embed="rId1"/>
          <a:stretch/>
        </p:blipFill>
        <p:spPr>
          <a:xfrm>
            <a:off x="4140000" y="7020000"/>
            <a:ext cx="2013120" cy="2160000"/>
          </a:xfrm>
          <a:prstGeom prst="rect">
            <a:avLst/>
          </a:prstGeom>
          <a:ln w="76320">
            <a:solidFill>
              <a:srgbClr val="6633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roupe 54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313" name="Rectangle 55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14" name="Rectangle 56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315" name="Rectangle 57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" name="Rectangle 58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317" name="Rectangle 59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" name="Rectangle 60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319" name="Rectangle 61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0" name="Rectangle 62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1" name="Ellipse 63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22" name="Rectangle 11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23" name="Rectangle 4"/>
          <p:cNvSpPr/>
          <p:nvPr/>
        </p:nvSpPr>
        <p:spPr>
          <a:xfrm>
            <a:off x="726480" y="51480"/>
            <a:ext cx="5405040" cy="118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ffffff"/>
                </a:solidFill>
                <a:latin typeface="Calibri"/>
              </a:rPr>
              <a:t>RETEX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Projet personnel – OVERSEA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24" name="Rectangle 10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325" name="Rectangle 14"/>
          <p:cNvSpPr/>
          <p:nvPr/>
        </p:nvSpPr>
        <p:spPr>
          <a:xfrm>
            <a:off x="6420600" y="267948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26" name="Rectangle 9"/>
          <p:cNvSpPr/>
          <p:nvPr/>
        </p:nvSpPr>
        <p:spPr>
          <a:xfrm>
            <a:off x="32400" y="1752120"/>
            <a:ext cx="3284280" cy="381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Cahier des charges</a:t>
            </a:r>
            <a:endParaRPr b="0" lang="fr-FR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Récupérer les données d’un serveur sous forme de JSON et trouver des données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spécifiques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Permettre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l’utilisation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des données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27" name="Rectangle 12"/>
          <p:cNvSpPr/>
          <p:nvPr/>
        </p:nvSpPr>
        <p:spPr>
          <a:xfrm>
            <a:off x="3749400" y="1752120"/>
            <a:ext cx="2877480" cy="381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Livrables attendus</a:t>
            </a:r>
            <a:endParaRPr b="0" lang="fr-FR" sz="28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Récupération des données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Création visuel du nom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Code async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Stockage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données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- bot pour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les utiliser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28" name="Rectangle 28"/>
          <p:cNvSpPr/>
          <p:nvPr/>
        </p:nvSpPr>
        <p:spPr>
          <a:xfrm>
            <a:off x="61200" y="6273720"/>
            <a:ext cx="3291120" cy="31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Compétences Acquises</a:t>
            </a:r>
            <a:endParaRPr b="0" lang="fr-FR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Renforcement bases PYTHON, découverte PANDAS, bots, …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Découverte de programmes asynchronisés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29" name="Rectangle 29"/>
          <p:cNvSpPr/>
          <p:nvPr/>
        </p:nvSpPr>
        <p:spPr>
          <a:xfrm>
            <a:off x="5456880" y="270036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30" name="Rectangle 30"/>
          <p:cNvSpPr/>
          <p:nvPr/>
        </p:nvSpPr>
        <p:spPr>
          <a:xfrm>
            <a:off x="4961520" y="341856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31" name="Rectangle 31"/>
          <p:cNvSpPr/>
          <p:nvPr/>
        </p:nvSpPr>
        <p:spPr>
          <a:xfrm>
            <a:off x="3524040" y="628344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Image du projet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332" name="Rectangle 16"/>
          <p:cNvSpPr/>
          <p:nvPr/>
        </p:nvSpPr>
        <p:spPr>
          <a:xfrm>
            <a:off x="1769760" y="3913920"/>
            <a:ext cx="3317760" cy="234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Méthodes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Langage : PYTHON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Requêtes : module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300" spc="-1" strike="noStrike">
                <a:solidFill>
                  <a:srgbClr val="000000"/>
                </a:solidFill>
                <a:latin typeface="Calibri"/>
              </a:rPr>
              <a:t>REQUESTS, Traitement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: PANDAS.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Ajout : ASYNC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33" name="Rectangle 24"/>
          <p:cNvSpPr/>
          <p:nvPr/>
        </p:nvSpPr>
        <p:spPr>
          <a:xfrm>
            <a:off x="6228000" y="379404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34" name="Rectangle 26"/>
          <p:cNvSpPr/>
          <p:nvPr/>
        </p:nvSpPr>
        <p:spPr>
          <a:xfrm>
            <a:off x="6372360" y="439848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35" name="PlaceHolder 1"/>
          <p:cNvSpPr>
            <a:spLocks noGrp="1"/>
          </p:cNvSpPr>
          <p:nvPr>
            <p:ph type="ftr"/>
          </p:nvPr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Tanguy Decabrat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336" name="Footer Placeholder 4"/>
          <p:cNvSpPr/>
          <p:nvPr/>
        </p:nvSpPr>
        <p:spPr>
          <a:xfrm>
            <a:off x="2159280" y="9563040"/>
            <a:ext cx="459468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Etudiant à l’IUT d’Informatique de l’Université de Bordeaux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37" name="Rectangle 27"/>
          <p:cNvSpPr/>
          <p:nvPr/>
        </p:nvSpPr>
        <p:spPr>
          <a:xfrm>
            <a:off x="6320520" y="524952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338" name="Image 3" descr=""/>
          <p:cNvPicPr/>
          <p:nvPr/>
        </p:nvPicPr>
        <p:blipFill>
          <a:blip r:embed="rId1"/>
          <a:stretch/>
        </p:blipFill>
        <p:spPr>
          <a:xfrm>
            <a:off x="3681360" y="7089480"/>
            <a:ext cx="3013920" cy="1902600"/>
          </a:xfrm>
          <a:prstGeom prst="rect">
            <a:avLst/>
          </a:prstGeom>
          <a:ln w="88900">
            <a:solidFill>
              <a:srgbClr val="6633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roupe 8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340" name="Rectangle 175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41" name="Rectangle 176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342" name="Rectangle 177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" name="Rectangle 178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344" name="Rectangle 179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" name="Rectangle 180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346" name="Rectangle 181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" name="Rectangle 182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8" name="Ellipse 8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49" name="Rectangle 183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50" name="Rectangle 184"/>
          <p:cNvSpPr/>
          <p:nvPr/>
        </p:nvSpPr>
        <p:spPr>
          <a:xfrm>
            <a:off x="395640" y="51480"/>
            <a:ext cx="6066720" cy="118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ffffff"/>
                </a:solidFill>
                <a:latin typeface="Calibri"/>
              </a:rPr>
              <a:t>RETEX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Travail professionnel – Job d’été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51" name="Rectangle 185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352" name="Rectangle 187"/>
          <p:cNvSpPr/>
          <p:nvPr/>
        </p:nvSpPr>
        <p:spPr>
          <a:xfrm>
            <a:off x="32400" y="1752120"/>
            <a:ext cx="3384720" cy="34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Travail demandé</a:t>
            </a:r>
            <a:endParaRPr b="0" lang="fr-FR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endParaRPr b="0" lang="fr-FR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Veiller à la bonne présentation du rayon (remplissage, esthétique, sanitaire...)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Service aux 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clients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53" name="Rectangle 188"/>
          <p:cNvSpPr/>
          <p:nvPr/>
        </p:nvSpPr>
        <p:spPr>
          <a:xfrm>
            <a:off x="3749400" y="1752120"/>
            <a:ext cx="3090600" cy="234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Périodes effectuées</a:t>
            </a:r>
            <a:endParaRPr b="0" lang="fr-FR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fr-FR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28/06/22 – 02/07/22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puis repris pour le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12/07/22 – 06/08/22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354" name="Rectangle 189"/>
          <p:cNvSpPr/>
          <p:nvPr/>
        </p:nvSpPr>
        <p:spPr>
          <a:xfrm>
            <a:off x="61200" y="6273720"/>
            <a:ext cx="3291120" cy="31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Compétences Acquises</a:t>
            </a:r>
            <a:endParaRPr b="0" lang="fr-FR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Rapport au client amélioré, meilleure rapidité de travail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Première expérience sérieuse de travail en équipe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55" name="Rectangle 192"/>
          <p:cNvSpPr/>
          <p:nvPr/>
        </p:nvSpPr>
        <p:spPr>
          <a:xfrm>
            <a:off x="3524040" y="6283440"/>
            <a:ext cx="3229560" cy="277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Précisions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Equipe de 6-7 personnes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Horaires très variés :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6h30 - 21h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356" name="Rectangle 193"/>
          <p:cNvSpPr/>
          <p:nvPr/>
        </p:nvSpPr>
        <p:spPr>
          <a:xfrm>
            <a:off x="1769760" y="3913920"/>
            <a:ext cx="3317760" cy="198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Informations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Travail : Poissonnier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Enseigne : E.Leclerc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Lieu de travail : Sarlat-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La-Canéda (24)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57" name="PlaceHolder 1"/>
          <p:cNvSpPr>
            <a:spLocks noGrp="1"/>
          </p:cNvSpPr>
          <p:nvPr>
            <p:ph type="ftr"/>
          </p:nvPr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Tanguy Decabrat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358" name="Footer Placeholder 17"/>
          <p:cNvSpPr/>
          <p:nvPr/>
        </p:nvSpPr>
        <p:spPr>
          <a:xfrm>
            <a:off x="2159280" y="9563040"/>
            <a:ext cx="459468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Etudiant à l’IUT d’Informatique de l’Université de Bordeaux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roupe 9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360" name="Rectangle 186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61" name="Rectangle 190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362" name="Rectangle 191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3" name="Rectangle 194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364" name="Rectangle 195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5" name="Rectangle 196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366" name="Rectangle 197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7" name="Rectangle 198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8" name="Ellipse 9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69" name="Rectangle 199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70" name="Rectangle 200"/>
          <p:cNvSpPr/>
          <p:nvPr/>
        </p:nvSpPr>
        <p:spPr>
          <a:xfrm>
            <a:off x="1946160" y="51480"/>
            <a:ext cx="2965320" cy="118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ffffff"/>
                </a:solidFill>
                <a:latin typeface="Calibri"/>
              </a:rPr>
              <a:t>RETEX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Project - PONG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71" name="Rectangle 201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372" name="Rectangle 202"/>
          <p:cNvSpPr/>
          <p:nvPr/>
        </p:nvSpPr>
        <p:spPr>
          <a:xfrm>
            <a:off x="6024960" y="265968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3" name="PlaceHolder 1"/>
          <p:cNvSpPr>
            <a:spLocks noGrp="1"/>
          </p:cNvSpPr>
          <p:nvPr>
            <p:ph type="ftr"/>
          </p:nvPr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Tanguy Decabrat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374" name="Rectangle 203"/>
          <p:cNvSpPr/>
          <p:nvPr/>
        </p:nvSpPr>
        <p:spPr>
          <a:xfrm>
            <a:off x="93960" y="1728720"/>
            <a:ext cx="3284280" cy="23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Specifications</a:t>
            </a:r>
            <a:endParaRPr b="0" lang="fr-FR" sz="28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Producing the game « Pong »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Adding obstacles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Four player mode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Menu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75" name="Rectangle 204"/>
          <p:cNvSpPr/>
          <p:nvPr/>
        </p:nvSpPr>
        <p:spPr>
          <a:xfrm>
            <a:off x="3813480" y="1732680"/>
            <a:ext cx="2877480" cy="12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Deliverables</a:t>
            </a:r>
            <a:endParaRPr b="0" lang="fr-FR" sz="28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Functional code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PDF Report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76" name="Rectangle 205"/>
          <p:cNvSpPr/>
          <p:nvPr/>
        </p:nvSpPr>
        <p:spPr>
          <a:xfrm>
            <a:off x="61200" y="6273720"/>
            <a:ext cx="3291120" cy="27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Acquired skills</a:t>
            </a:r>
            <a:endParaRPr b="0" lang="fr-FR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Processing’s shapes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Object concept 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Class concept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Collisions between objects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Interface creation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77" name="Rectangle 206"/>
          <p:cNvSpPr/>
          <p:nvPr/>
        </p:nvSpPr>
        <p:spPr>
          <a:xfrm>
            <a:off x="6580800" y="229320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8" name="Rectangle 208"/>
          <p:cNvSpPr/>
          <p:nvPr/>
        </p:nvSpPr>
        <p:spPr>
          <a:xfrm>
            <a:off x="3524040" y="627768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Project picture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379" name="Rectangle 209"/>
          <p:cNvSpPr/>
          <p:nvPr/>
        </p:nvSpPr>
        <p:spPr>
          <a:xfrm>
            <a:off x="1769760" y="3913920"/>
            <a:ext cx="3317760" cy="198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Methods</a:t>
            </a:r>
            <a:endParaRPr b="0" lang="fr-FR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Language : Processing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Cutting into functions,   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             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classes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         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Flexible use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380" name="Image 5" descr=""/>
          <p:cNvPicPr/>
          <p:nvPr/>
        </p:nvPicPr>
        <p:blipFill>
          <a:blip r:embed="rId1"/>
          <a:stretch/>
        </p:blipFill>
        <p:spPr>
          <a:xfrm>
            <a:off x="3744720" y="6923520"/>
            <a:ext cx="2797920" cy="1929960"/>
          </a:xfrm>
          <a:prstGeom prst="rect">
            <a:avLst/>
          </a:prstGeom>
          <a:ln cap="sq" w="88900">
            <a:solidFill>
              <a:srgbClr val="663300"/>
            </a:solidFill>
            <a:miter/>
          </a:ln>
          <a:effectLst>
            <a:innerShdw blurRad="76200">
              <a:srgbClr val="000000"/>
            </a:innerShdw>
          </a:effectLst>
        </p:spPr>
      </p:pic>
      <p:sp>
        <p:nvSpPr>
          <p:cNvPr id="381" name="Footer Placeholder 19"/>
          <p:cNvSpPr/>
          <p:nvPr/>
        </p:nvSpPr>
        <p:spPr>
          <a:xfrm>
            <a:off x="1620000" y="9563040"/>
            <a:ext cx="513396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Student at the IUT of Computer Science -  University of Bordeaux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roupe 10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383" name="Rectangle 210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84" name="Rectangle 211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385" name="Rectangle 212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6" name="Rectangle 213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387" name="Rectangle 214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8" name="Rectangle 215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389" name="Rectangle 216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0" name="Rectangle 217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1" name="Ellipse 10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92" name="Rectangle 218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93" name="Rectangle 219"/>
          <p:cNvSpPr/>
          <p:nvPr/>
        </p:nvSpPr>
        <p:spPr>
          <a:xfrm>
            <a:off x="121680" y="51480"/>
            <a:ext cx="6618240" cy="118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ffffff"/>
                </a:solidFill>
                <a:latin typeface="Calibri"/>
              </a:rPr>
              <a:t>RETEX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Project – Database creation course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94" name="Rectangle 220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395" name="Rectangle 221"/>
          <p:cNvSpPr/>
          <p:nvPr/>
        </p:nvSpPr>
        <p:spPr>
          <a:xfrm>
            <a:off x="6273360" y="266940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6" name="Rectangle 222"/>
          <p:cNvSpPr/>
          <p:nvPr/>
        </p:nvSpPr>
        <p:spPr>
          <a:xfrm>
            <a:off x="93960" y="1727640"/>
            <a:ext cx="3284280" cy="23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Specifications</a:t>
            </a:r>
            <a:endParaRPr b="0" lang="fr-FR" sz="28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Creating a database in a working context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Respecting the requests of the client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397" name="Rectangle 223"/>
          <p:cNvSpPr/>
          <p:nvPr/>
        </p:nvSpPr>
        <p:spPr>
          <a:xfrm>
            <a:off x="3714840" y="1732680"/>
            <a:ext cx="3081240" cy="380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Deliverables</a:t>
            </a:r>
            <a:endParaRPr b="0" lang="fr-FR" sz="28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Codes :</a:t>
            </a:r>
            <a:endParaRPr b="0" lang="fr-FR" sz="2400" spc="-1" strike="noStrike">
              <a:latin typeface="Arial"/>
            </a:endParaRPr>
          </a:p>
          <a:p>
            <a:pPr lvl="1" marL="9144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DB Creation</a:t>
            </a:r>
            <a:endParaRPr b="0" lang="fr-FR" sz="2400" spc="-1" strike="noStrike">
              <a:latin typeface="Arial"/>
            </a:endParaRPr>
          </a:p>
          <a:p>
            <a:pPr lvl="1" marL="9144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Filling the DB</a:t>
            </a:r>
            <a:endParaRPr b="0" lang="fr-FR" sz="2400" spc="-1" strike="noStrike">
              <a:latin typeface="Arial"/>
            </a:endParaRPr>
          </a:p>
          <a:p>
            <a:pPr lvl="1" marL="9144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Requests for application</a:t>
            </a:r>
            <a:endParaRPr b="0" lang="fr-FR" sz="24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-    Models</a:t>
            </a:r>
            <a:endParaRPr b="0" lang="fr-FR" sz="24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-    Visual</a:t>
            </a:r>
            <a:endParaRPr b="0" lang="fr-FR" sz="24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-    Review</a:t>
            </a:r>
            <a:endParaRPr b="0" lang="fr-FR" sz="24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398" name="Rectangle 224"/>
          <p:cNvSpPr/>
          <p:nvPr/>
        </p:nvSpPr>
        <p:spPr>
          <a:xfrm>
            <a:off x="-19080" y="6284520"/>
            <a:ext cx="3455280" cy="30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Acquired skills</a:t>
            </a:r>
            <a:endParaRPr b="0" lang="fr-FR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Design of an application model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Implementation of requests for the application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Following the client’s requests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99" name="Rectangle 225"/>
          <p:cNvSpPr/>
          <p:nvPr/>
        </p:nvSpPr>
        <p:spPr>
          <a:xfrm>
            <a:off x="6467760" y="304812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0" name="Rectangle 226"/>
          <p:cNvSpPr/>
          <p:nvPr/>
        </p:nvSpPr>
        <p:spPr>
          <a:xfrm>
            <a:off x="6251760" y="448380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1" name="Rectangle 227"/>
          <p:cNvSpPr/>
          <p:nvPr/>
        </p:nvSpPr>
        <p:spPr>
          <a:xfrm>
            <a:off x="3524040" y="628344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Project picture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402" name="Rectangle 228"/>
          <p:cNvSpPr/>
          <p:nvPr/>
        </p:nvSpPr>
        <p:spPr>
          <a:xfrm>
            <a:off x="1769760" y="3913920"/>
            <a:ext cx="3317760" cy="21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Methods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Language : SQL</a:t>
            </a:r>
            <a:endParaRPr b="0" lang="fr-FR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Model maker : Figma</a:t>
            </a:r>
            <a:endParaRPr b="0" lang="fr-FR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Requests : </a:t>
            </a:r>
            <a:endParaRPr b="0" lang="fr-FR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Microsoft SQL</a:t>
            </a:r>
            <a:endParaRPr b="0" lang="fr-FR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Visual : Google docs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403" name="Rectangle 229"/>
          <p:cNvSpPr/>
          <p:nvPr/>
        </p:nvSpPr>
        <p:spPr>
          <a:xfrm>
            <a:off x="6287760" y="486900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4" name="Rectangle 230"/>
          <p:cNvSpPr/>
          <p:nvPr/>
        </p:nvSpPr>
        <p:spPr>
          <a:xfrm>
            <a:off x="6169680" y="373968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405" name="Image 6" descr=""/>
          <p:cNvPicPr/>
          <p:nvPr/>
        </p:nvPicPr>
        <p:blipFill>
          <a:blip r:embed="rId1"/>
          <a:stretch/>
        </p:blipFill>
        <p:spPr>
          <a:xfrm>
            <a:off x="3902040" y="6865560"/>
            <a:ext cx="2476800" cy="2479320"/>
          </a:xfrm>
          <a:prstGeom prst="rect">
            <a:avLst/>
          </a:prstGeom>
          <a:ln w="88900">
            <a:solidFill>
              <a:srgbClr val="663300"/>
            </a:solidFill>
            <a:miter/>
          </a:ln>
        </p:spPr>
      </p:pic>
      <p:sp>
        <p:nvSpPr>
          <p:cNvPr id="406" name="PlaceHolder 1"/>
          <p:cNvSpPr>
            <a:spLocks noGrp="1"/>
          </p:cNvSpPr>
          <p:nvPr>
            <p:ph type="ftr"/>
          </p:nvPr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Tanguy Decabrat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07" name="Rectangle 207"/>
          <p:cNvSpPr/>
          <p:nvPr/>
        </p:nvSpPr>
        <p:spPr>
          <a:xfrm>
            <a:off x="6300000" y="414000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8" name="Footer Placeholder 21"/>
          <p:cNvSpPr/>
          <p:nvPr/>
        </p:nvSpPr>
        <p:spPr>
          <a:xfrm>
            <a:off x="1620000" y="9563040"/>
            <a:ext cx="513396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Student at the IUT of Computer Science -  University of Bordeaux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roupe 11"/>
          <p:cNvGrpSpPr/>
          <p:nvPr/>
        </p:nvGrpSpPr>
        <p:grpSpPr>
          <a:xfrm>
            <a:off x="-1440" y="1418040"/>
            <a:ext cx="6857640" cy="8051760"/>
            <a:chOff x="-1440" y="1418040"/>
            <a:chExt cx="6857640" cy="8051760"/>
          </a:xfrm>
        </p:grpSpPr>
        <p:sp>
          <p:nvSpPr>
            <p:cNvPr id="410" name="Rectangle 233"/>
            <p:cNvSpPr/>
            <p:nvPr/>
          </p:nvSpPr>
          <p:spPr>
            <a:xfrm>
              <a:off x="340308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11" name="Rectangle 234"/>
            <p:cNvSpPr/>
            <p:nvPr/>
          </p:nvSpPr>
          <p:spPr>
            <a:xfrm>
              <a:off x="341604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412" name="Rectangle 235"/>
            <p:cNvSpPr/>
            <p:nvPr/>
          </p:nvSpPr>
          <p:spPr>
            <a:xfrm>
              <a:off x="341208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3" name="Rectangle 236"/>
            <p:cNvSpPr/>
            <p:nvPr/>
          </p:nvSpPr>
          <p:spPr>
            <a:xfrm>
              <a:off x="-108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414" name="Rectangle 237"/>
            <p:cNvSpPr/>
            <p:nvPr/>
          </p:nvSpPr>
          <p:spPr>
            <a:xfrm>
              <a:off x="295200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5" name="Rectangle 238"/>
            <p:cNvSpPr/>
            <p:nvPr/>
          </p:nvSpPr>
          <p:spPr>
            <a:xfrm>
              <a:off x="-144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416" name="Rectangle 239"/>
            <p:cNvSpPr/>
            <p:nvPr/>
          </p:nvSpPr>
          <p:spPr>
            <a:xfrm>
              <a:off x="295200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7" name="Rectangle 240"/>
            <p:cNvSpPr/>
            <p:nvPr/>
          </p:nvSpPr>
          <p:spPr>
            <a:xfrm>
              <a:off x="-144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8" name="Ellipse 11"/>
            <p:cNvSpPr/>
            <p:nvPr/>
          </p:nvSpPr>
          <p:spPr>
            <a:xfrm>
              <a:off x="196956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19" name="Rectangle 241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0" name="Rectangle 242"/>
          <p:cNvSpPr/>
          <p:nvPr/>
        </p:nvSpPr>
        <p:spPr>
          <a:xfrm>
            <a:off x="720720" y="51480"/>
            <a:ext cx="5419080" cy="118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ffffff"/>
                </a:solidFill>
                <a:latin typeface="Calibri"/>
              </a:rPr>
              <a:t>RETEX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Project – Web page creation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421" name="Rectangle 243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422" name="Rectangle 244"/>
          <p:cNvSpPr/>
          <p:nvPr/>
        </p:nvSpPr>
        <p:spPr>
          <a:xfrm>
            <a:off x="5400000" y="269316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23" name="Rectangle 245"/>
          <p:cNvSpPr/>
          <p:nvPr/>
        </p:nvSpPr>
        <p:spPr>
          <a:xfrm>
            <a:off x="32400" y="1752120"/>
            <a:ext cx="3284280" cy="307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Specifications</a:t>
            </a:r>
            <a:endParaRPr b="0" lang="fr-FR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Create a web page for our company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 persona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5 pages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Contact page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Visual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Responsive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424" name="Rectangle 246"/>
          <p:cNvSpPr/>
          <p:nvPr/>
        </p:nvSpPr>
        <p:spPr>
          <a:xfrm>
            <a:off x="3749400" y="1752120"/>
            <a:ext cx="2877480" cy="27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Deliverables</a:t>
            </a:r>
            <a:endParaRPr b="0" lang="fr-FR" sz="28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Responsive pages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Persona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Visual for the home page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-   GIT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repository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425" name="Rectangle 247"/>
          <p:cNvSpPr/>
          <p:nvPr/>
        </p:nvSpPr>
        <p:spPr>
          <a:xfrm>
            <a:off x="61200" y="6273720"/>
            <a:ext cx="3291120" cy="23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Acquired skills</a:t>
            </a:r>
            <a:endParaRPr b="0" lang="fr-FR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New skills in HTML and CSS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Persona concept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300" spc="-1" strike="noStrike">
                <a:solidFill>
                  <a:srgbClr val="000000"/>
                </a:solidFill>
                <a:latin typeface="Calibri"/>
              </a:rPr>
              <a:t>Application of responsive properties</a:t>
            </a:r>
            <a:endParaRPr b="0" lang="fr-FR" sz="2300" spc="-1" strike="noStrike">
              <a:latin typeface="Arial"/>
            </a:endParaRPr>
          </a:p>
        </p:txBody>
      </p:sp>
      <p:sp>
        <p:nvSpPr>
          <p:cNvPr id="426" name="Rectangle 248"/>
          <p:cNvSpPr/>
          <p:nvPr/>
        </p:nvSpPr>
        <p:spPr>
          <a:xfrm>
            <a:off x="6483960" y="231948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27" name="Rectangle 249"/>
          <p:cNvSpPr/>
          <p:nvPr/>
        </p:nvSpPr>
        <p:spPr>
          <a:xfrm>
            <a:off x="5747760" y="342000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28" name="Rectangle 250"/>
          <p:cNvSpPr/>
          <p:nvPr/>
        </p:nvSpPr>
        <p:spPr>
          <a:xfrm>
            <a:off x="3524040" y="628344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Project picture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429" name="Rectangle 251"/>
          <p:cNvSpPr/>
          <p:nvPr/>
        </p:nvSpPr>
        <p:spPr>
          <a:xfrm>
            <a:off x="1769760" y="3913920"/>
            <a:ext cx="3317760" cy="16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Methods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Languages : HTML,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CSS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Web visual : Figma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430" name="Rectangle 252"/>
          <p:cNvSpPr/>
          <p:nvPr/>
        </p:nvSpPr>
        <p:spPr>
          <a:xfrm>
            <a:off x="6120000" y="395316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431" name="Image 7" descr=""/>
          <p:cNvPicPr/>
          <p:nvPr/>
        </p:nvPicPr>
        <p:blipFill>
          <a:blip r:embed="rId1"/>
          <a:stretch/>
        </p:blipFill>
        <p:spPr>
          <a:xfrm>
            <a:off x="3762720" y="7023240"/>
            <a:ext cx="2752200" cy="1843200"/>
          </a:xfrm>
          <a:prstGeom prst="rect">
            <a:avLst/>
          </a:prstGeom>
          <a:ln w="88900">
            <a:solidFill>
              <a:srgbClr val="663300"/>
            </a:solidFill>
            <a:miter/>
          </a:ln>
        </p:spPr>
      </p:pic>
      <p:sp>
        <p:nvSpPr>
          <p:cNvPr id="432" name="PlaceHolder 1"/>
          <p:cNvSpPr>
            <a:spLocks noGrp="1"/>
          </p:cNvSpPr>
          <p:nvPr>
            <p:ph type="ftr"/>
          </p:nvPr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Tanguy Decabrat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33" name="Footer Placeholder 23"/>
          <p:cNvSpPr/>
          <p:nvPr/>
        </p:nvSpPr>
        <p:spPr>
          <a:xfrm>
            <a:off x="1620000" y="9563040"/>
            <a:ext cx="513396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Student at the IUT of Computer Science -  University of Bordeaux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roupe 12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435" name="Rectangle 254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36" name="Rectangle 255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437" name="Rectangle 256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8" name="Rectangle 257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439" name="Rectangle 258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0" name="Rectangle 259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441" name="Rectangle 260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2" name="Rectangle 261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3" name="Ellipse 12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4" name="Rectangle 262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45" name="Rectangle 263"/>
          <p:cNvSpPr/>
          <p:nvPr/>
        </p:nvSpPr>
        <p:spPr>
          <a:xfrm>
            <a:off x="-48240" y="51480"/>
            <a:ext cx="6955200" cy="118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ffffff"/>
                </a:solidFill>
                <a:latin typeface="Calibri"/>
              </a:rPr>
              <a:t>RETEX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Project – Installation of workstations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446" name="Rectangle 264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447" name="Rectangle 265"/>
          <p:cNvSpPr/>
          <p:nvPr/>
        </p:nvSpPr>
        <p:spPr>
          <a:xfrm>
            <a:off x="5671080" y="288324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8" name="Rectangle 266"/>
          <p:cNvSpPr/>
          <p:nvPr/>
        </p:nvSpPr>
        <p:spPr>
          <a:xfrm>
            <a:off x="32400" y="1752120"/>
            <a:ext cx="3284280" cy="34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Specifications</a:t>
            </a:r>
            <a:endParaRPr b="0" lang="fr-FR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Creating a virtual machine environment for a company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Following the 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client’s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demands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2 users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449" name="Rectangle 267"/>
          <p:cNvSpPr/>
          <p:nvPr/>
        </p:nvSpPr>
        <p:spPr>
          <a:xfrm>
            <a:off x="3749400" y="1752120"/>
            <a:ext cx="2877480" cy="34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Deliverables</a:t>
            </a:r>
            <a:endParaRPr b="0" lang="fr-FR" sz="28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OS : Linux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Following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demands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NIGHTLY RUST 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preinstalled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-   Bash 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prompt with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 git status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450" name="Rectangle 268"/>
          <p:cNvSpPr/>
          <p:nvPr/>
        </p:nvSpPr>
        <p:spPr>
          <a:xfrm>
            <a:off x="61200" y="6273720"/>
            <a:ext cx="3291120" cy="23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Acquired skills</a:t>
            </a:r>
            <a:endParaRPr b="0" lang="fr-FR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Bashrc modification to modify the prompt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Setting up a work environment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300" spc="-1" strike="noStrike">
                <a:solidFill>
                  <a:srgbClr val="000000"/>
                </a:solidFill>
                <a:latin typeface="Calibri"/>
              </a:rPr>
              <a:t>Quick view of Rust</a:t>
            </a:r>
            <a:endParaRPr b="0" lang="fr-FR" sz="2300" spc="-1" strike="noStrike">
              <a:latin typeface="Arial"/>
            </a:endParaRPr>
          </a:p>
        </p:txBody>
      </p:sp>
      <p:sp>
        <p:nvSpPr>
          <p:cNvPr id="451" name="Rectangle 269"/>
          <p:cNvSpPr/>
          <p:nvPr/>
        </p:nvSpPr>
        <p:spPr>
          <a:xfrm>
            <a:off x="5574960" y="234468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52" name="Rectangle 270"/>
          <p:cNvSpPr/>
          <p:nvPr/>
        </p:nvSpPr>
        <p:spPr>
          <a:xfrm>
            <a:off x="3524040" y="628344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Project picture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453" name="Rectangle 271"/>
          <p:cNvSpPr/>
          <p:nvPr/>
        </p:nvSpPr>
        <p:spPr>
          <a:xfrm>
            <a:off x="1769760" y="3913920"/>
            <a:ext cx="3317760" cy="23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Methods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Tool : CMD,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Key config, VMWARE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Presentation :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Powerpoint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300" spc="-1" strike="noStrike">
                <a:solidFill>
                  <a:srgbClr val="000000"/>
                </a:solidFill>
                <a:latin typeface="Calibri"/>
              </a:rPr>
              <a:t>RUST program</a:t>
            </a:r>
            <a:endParaRPr b="0" lang="fr-FR" sz="2300" spc="-1" strike="noStrike">
              <a:latin typeface="Arial"/>
            </a:endParaRPr>
          </a:p>
        </p:txBody>
      </p:sp>
      <p:sp>
        <p:nvSpPr>
          <p:cNvPr id="454" name="Rectangle 272"/>
          <p:cNvSpPr/>
          <p:nvPr/>
        </p:nvSpPr>
        <p:spPr>
          <a:xfrm>
            <a:off x="6075720" y="382032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55" name="Rectangle 273"/>
          <p:cNvSpPr/>
          <p:nvPr/>
        </p:nvSpPr>
        <p:spPr>
          <a:xfrm>
            <a:off x="6490080" y="488232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56" name="PlaceHolder 1"/>
          <p:cNvSpPr>
            <a:spLocks noGrp="1"/>
          </p:cNvSpPr>
          <p:nvPr>
            <p:ph type="ftr"/>
          </p:nvPr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Tanguy Decabrat</a:t>
            </a:r>
            <a:endParaRPr b="0" lang="fr-FR" sz="1400" spc="-1" strike="noStrike">
              <a:latin typeface="Times New Roman"/>
            </a:endParaRPr>
          </a:p>
        </p:txBody>
      </p:sp>
      <p:pic>
        <p:nvPicPr>
          <p:cNvPr id="457" name="Image 9" descr=""/>
          <p:cNvPicPr/>
          <p:nvPr/>
        </p:nvPicPr>
        <p:blipFill>
          <a:blip r:embed="rId1"/>
          <a:stretch/>
        </p:blipFill>
        <p:spPr>
          <a:xfrm>
            <a:off x="3924720" y="6957720"/>
            <a:ext cx="2511360" cy="2050920"/>
          </a:xfrm>
          <a:prstGeom prst="rect">
            <a:avLst/>
          </a:prstGeom>
          <a:ln w="88900">
            <a:solidFill>
              <a:srgbClr val="ed7d31">
                <a:lumMod val="50000"/>
              </a:srgbClr>
            </a:solidFill>
            <a:miter/>
          </a:ln>
        </p:spPr>
      </p:pic>
      <p:sp>
        <p:nvSpPr>
          <p:cNvPr id="458" name="Footer Placeholder 25"/>
          <p:cNvSpPr/>
          <p:nvPr/>
        </p:nvSpPr>
        <p:spPr>
          <a:xfrm>
            <a:off x="1620000" y="9563040"/>
            <a:ext cx="513396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Student at the IUT of Computer Science -  University of Bordeaux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roupe 14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460" name="Rectangle 274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61" name="Rectangle 275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462" name="Rectangle 276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3" name="Rectangle 277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464" name="Rectangle 278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5" name="Rectangle 279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466" name="Rectangle 280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7" name="Rectangle 281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8" name="Ellipse 13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69" name="Rectangle 282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70" name="Rectangle 283"/>
          <p:cNvSpPr/>
          <p:nvPr/>
        </p:nvSpPr>
        <p:spPr>
          <a:xfrm>
            <a:off x="1499760" y="51480"/>
            <a:ext cx="3858480" cy="118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ffffff"/>
                </a:solidFill>
                <a:latin typeface="Calibri"/>
              </a:rPr>
              <a:t>RETEX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Project – LOWATEM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471" name="Rectangle 284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472" name="Rectangle 285"/>
          <p:cNvSpPr/>
          <p:nvPr/>
        </p:nvSpPr>
        <p:spPr>
          <a:xfrm>
            <a:off x="6467760" y="270000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3" name="Rectangle 286"/>
          <p:cNvSpPr/>
          <p:nvPr/>
        </p:nvSpPr>
        <p:spPr>
          <a:xfrm>
            <a:off x="32400" y="1752120"/>
            <a:ext cx="3284280" cy="27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Specifications</a:t>
            </a:r>
            <a:endParaRPr b="0" lang="fr-FR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Create the rules of a game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Create an AI able that can play 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the game 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intelligently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474" name="Rectangle 287"/>
          <p:cNvSpPr/>
          <p:nvPr/>
        </p:nvSpPr>
        <p:spPr>
          <a:xfrm>
            <a:off x="3749400" y="1752120"/>
            <a:ext cx="2877480" cy="16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Deliverables</a:t>
            </a:r>
            <a:endParaRPr b="0" lang="fr-FR" sz="28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Rules code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Creation of 2 AIs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Summary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475" name="Rectangle 288"/>
          <p:cNvSpPr/>
          <p:nvPr/>
        </p:nvSpPr>
        <p:spPr>
          <a:xfrm>
            <a:off x="61200" y="6273720"/>
            <a:ext cx="3291120" cy="27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Acquired skills</a:t>
            </a:r>
            <a:endParaRPr b="0" lang="fr-FR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 new perception of JAVA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Discovery of algorithms linked to AIs &gt; Attempt minmax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Rules creation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476" name="Rectangle 289"/>
          <p:cNvSpPr/>
          <p:nvPr/>
        </p:nvSpPr>
        <p:spPr>
          <a:xfrm>
            <a:off x="6324120" y="233136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7" name="Rectangle 290"/>
          <p:cNvSpPr/>
          <p:nvPr/>
        </p:nvSpPr>
        <p:spPr>
          <a:xfrm>
            <a:off x="3524040" y="628344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Project picture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478" name="Rectangle 291"/>
          <p:cNvSpPr/>
          <p:nvPr/>
        </p:nvSpPr>
        <p:spPr>
          <a:xfrm>
            <a:off x="1769760" y="3913920"/>
            <a:ext cx="3317760" cy="234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Methods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Language : JAVA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½ IA : Implementation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MINMAX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479" name="Rectangle 292"/>
          <p:cNvSpPr/>
          <p:nvPr/>
        </p:nvSpPr>
        <p:spPr>
          <a:xfrm>
            <a:off x="5580000" y="306000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0" name="PlaceHolder 1"/>
          <p:cNvSpPr>
            <a:spLocks noGrp="1"/>
          </p:cNvSpPr>
          <p:nvPr>
            <p:ph type="ftr"/>
          </p:nvPr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Tanguy Decabrat</a:t>
            </a:r>
            <a:endParaRPr b="0" lang="fr-FR" sz="1400" spc="-1" strike="noStrike">
              <a:latin typeface="Times New Roman"/>
            </a:endParaRPr>
          </a:p>
        </p:txBody>
      </p:sp>
      <p:pic>
        <p:nvPicPr>
          <p:cNvPr id="481" name="Image 10" descr=""/>
          <p:cNvPicPr/>
          <p:nvPr/>
        </p:nvPicPr>
        <p:blipFill>
          <a:blip r:embed="rId1"/>
          <a:stretch/>
        </p:blipFill>
        <p:spPr>
          <a:xfrm>
            <a:off x="3881160" y="7122960"/>
            <a:ext cx="2489760" cy="1597680"/>
          </a:xfrm>
          <a:prstGeom prst="rect">
            <a:avLst/>
          </a:prstGeom>
          <a:ln w="88900">
            <a:solidFill>
              <a:srgbClr val="663300"/>
            </a:solidFill>
            <a:miter/>
          </a:ln>
        </p:spPr>
      </p:pic>
      <p:sp>
        <p:nvSpPr>
          <p:cNvPr id="482" name="Footer Placeholder 27"/>
          <p:cNvSpPr/>
          <p:nvPr/>
        </p:nvSpPr>
        <p:spPr>
          <a:xfrm>
            <a:off x="1620000" y="9563040"/>
            <a:ext cx="513396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Student at the IUT of Computer Science -  University of Bordeaux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roupe 15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484" name="Rectangle 293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85" name="Rectangle 294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486" name="Rectangle 295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7" name="Rectangle 296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488" name="Rectangle 297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9" name="Rectangle 298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490" name="Rectangle 299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1" name="Rectangle 300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2" name="Ellipse 14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93" name="Rectangle 301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94" name="Rectangle 302"/>
          <p:cNvSpPr/>
          <p:nvPr/>
        </p:nvSpPr>
        <p:spPr>
          <a:xfrm>
            <a:off x="471960" y="51480"/>
            <a:ext cx="5918760" cy="118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ffffff"/>
                </a:solidFill>
                <a:latin typeface="Calibri"/>
              </a:rPr>
              <a:t>RETEX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Project – Setting up a company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495" name="Rectangle 303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496" name="Rectangle 304"/>
          <p:cNvSpPr/>
          <p:nvPr/>
        </p:nvSpPr>
        <p:spPr>
          <a:xfrm>
            <a:off x="5644080" y="289404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97" name="Rectangle 305"/>
          <p:cNvSpPr/>
          <p:nvPr/>
        </p:nvSpPr>
        <p:spPr>
          <a:xfrm>
            <a:off x="32400" y="1752120"/>
            <a:ext cx="3284280" cy="30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Specifications</a:t>
            </a:r>
            <a:endParaRPr b="0" lang="fr-FR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Create a fictitious company and develop it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Imagine products, aids, campaigns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of communi-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cation...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498" name="Rectangle 306"/>
          <p:cNvSpPr/>
          <p:nvPr/>
        </p:nvSpPr>
        <p:spPr>
          <a:xfrm>
            <a:off x="3749400" y="1752120"/>
            <a:ext cx="2877480" cy="23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Deliverables</a:t>
            </a:r>
            <a:endParaRPr b="0" lang="fr-FR" sz="28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Full summary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Evolution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graphs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Marketing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analysis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499" name="Rectangle 307"/>
          <p:cNvSpPr/>
          <p:nvPr/>
        </p:nvSpPr>
        <p:spPr>
          <a:xfrm>
            <a:off x="61200" y="6273720"/>
            <a:ext cx="3291120" cy="23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Acquired skills</a:t>
            </a:r>
            <a:endParaRPr b="0" lang="fr-FR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Understanding the prerequisites for a functional enterprise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Conducting a marketing analysis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500" name="Rectangle 308"/>
          <p:cNvSpPr/>
          <p:nvPr/>
        </p:nvSpPr>
        <p:spPr>
          <a:xfrm>
            <a:off x="6107760" y="234000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1" name="Rectangle 309"/>
          <p:cNvSpPr/>
          <p:nvPr/>
        </p:nvSpPr>
        <p:spPr>
          <a:xfrm>
            <a:off x="3524040" y="628344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Project picture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502" name="Rectangle 310"/>
          <p:cNvSpPr/>
          <p:nvPr/>
        </p:nvSpPr>
        <p:spPr>
          <a:xfrm>
            <a:off x="1769760" y="3913920"/>
            <a:ext cx="3317760" cy="198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Methods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PESTEL analysis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SWOT analysis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503" name="Rectangle 311"/>
          <p:cNvSpPr/>
          <p:nvPr/>
        </p:nvSpPr>
        <p:spPr>
          <a:xfrm>
            <a:off x="5760000" y="359316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4" name="PlaceHolder 1"/>
          <p:cNvSpPr>
            <a:spLocks noGrp="1"/>
          </p:cNvSpPr>
          <p:nvPr>
            <p:ph type="ftr"/>
          </p:nvPr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Tanguy Decabrat</a:t>
            </a:r>
            <a:endParaRPr b="0" lang="fr-FR" sz="1400" spc="-1" strike="noStrike">
              <a:latin typeface="Times New Roman"/>
            </a:endParaRPr>
          </a:p>
        </p:txBody>
      </p:sp>
      <p:pic>
        <p:nvPicPr>
          <p:cNvPr id="505" name="Image 11" descr=""/>
          <p:cNvPicPr/>
          <p:nvPr/>
        </p:nvPicPr>
        <p:blipFill>
          <a:blip r:embed="rId1"/>
          <a:stretch/>
        </p:blipFill>
        <p:spPr>
          <a:xfrm>
            <a:off x="3693960" y="7014240"/>
            <a:ext cx="2887200" cy="2124000"/>
          </a:xfrm>
          <a:prstGeom prst="rect">
            <a:avLst/>
          </a:prstGeom>
          <a:ln w="88900">
            <a:solidFill>
              <a:srgbClr val="663300"/>
            </a:solidFill>
            <a:miter/>
          </a:ln>
        </p:spPr>
      </p:pic>
      <p:sp>
        <p:nvSpPr>
          <p:cNvPr id="506" name="Footer Placeholder 29"/>
          <p:cNvSpPr/>
          <p:nvPr/>
        </p:nvSpPr>
        <p:spPr>
          <a:xfrm>
            <a:off x="1620000" y="9563040"/>
            <a:ext cx="513396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Student at the IUT of Computer Science -  University of Bordeaux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e 68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66" name="Rectangle 69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67" name="Rectangle 70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68" name="Rectangle 71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Rectangle 72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70" name="Rectangle 73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" name="Rectangle 74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72" name="Rectangle 75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Rectangle 76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" name="Ellipse 77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5" name="Rectangle 11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6" name="Rectangle 4"/>
          <p:cNvSpPr/>
          <p:nvPr/>
        </p:nvSpPr>
        <p:spPr>
          <a:xfrm>
            <a:off x="196560" y="51480"/>
            <a:ext cx="6464520" cy="118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ffffff"/>
                </a:solidFill>
                <a:latin typeface="Calibri"/>
              </a:rPr>
              <a:t>RETEX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Projet - Création base de données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77" name="Rectangle 10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78" name="Rectangle 14"/>
          <p:cNvSpPr/>
          <p:nvPr/>
        </p:nvSpPr>
        <p:spPr>
          <a:xfrm>
            <a:off x="6273360" y="266940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79" name="Rectangle 9"/>
          <p:cNvSpPr/>
          <p:nvPr/>
        </p:nvSpPr>
        <p:spPr>
          <a:xfrm>
            <a:off x="93960" y="1727640"/>
            <a:ext cx="3284280" cy="307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Cahier des charges</a:t>
            </a:r>
            <a:endParaRPr b="0" lang="fr-FR" sz="28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Création d’une base de données dans un contexte de travail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Respect 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demandes 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du client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80" name="Rectangle 12"/>
          <p:cNvSpPr/>
          <p:nvPr/>
        </p:nvSpPr>
        <p:spPr>
          <a:xfrm>
            <a:off x="3714840" y="1732680"/>
            <a:ext cx="3081240" cy="381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Livrables attendus</a:t>
            </a:r>
            <a:endParaRPr b="0" lang="fr-FR" sz="28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Codes :</a:t>
            </a:r>
            <a:endParaRPr b="0" lang="fr-FR" sz="2400" spc="-1" strike="noStrike">
              <a:latin typeface="Arial"/>
            </a:endParaRPr>
          </a:p>
          <a:p>
            <a:pPr lvl="1" marL="9144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Création BD</a:t>
            </a:r>
            <a:endParaRPr b="0" lang="fr-FR" sz="2400" spc="-1" strike="noStrike">
              <a:latin typeface="Arial"/>
            </a:endParaRPr>
          </a:p>
          <a:p>
            <a:pPr lvl="1" marL="9144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Remplissage</a:t>
            </a:r>
            <a:endParaRPr b="0" lang="fr-FR" sz="2400" spc="-1" strike="noStrike">
              <a:latin typeface="Arial"/>
            </a:endParaRPr>
          </a:p>
          <a:p>
            <a:pPr lvl="1" marL="9144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Requêtes pour application</a:t>
            </a:r>
            <a:endParaRPr b="0" lang="fr-FR" sz="24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-    Maquettes</a:t>
            </a:r>
            <a:endParaRPr b="0" lang="fr-FR" sz="24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-    Visuel</a:t>
            </a:r>
            <a:endParaRPr b="0" lang="fr-FR" sz="24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-    Bilan</a:t>
            </a:r>
            <a:endParaRPr b="0" lang="fr-FR" sz="24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81" name="Rectangle 28"/>
          <p:cNvSpPr/>
          <p:nvPr/>
        </p:nvSpPr>
        <p:spPr>
          <a:xfrm>
            <a:off x="-19080" y="6284520"/>
            <a:ext cx="3455280" cy="31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Compétences 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Acquises</a:t>
            </a:r>
            <a:endParaRPr b="0" lang="fr-FR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Conception d’une maquette d’application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Réalisation de requête pour une application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Respect des demandes d’un client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82" name="Rectangle 29"/>
          <p:cNvSpPr/>
          <p:nvPr/>
        </p:nvSpPr>
        <p:spPr>
          <a:xfrm>
            <a:off x="6320880" y="304812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83" name="Rectangle 30"/>
          <p:cNvSpPr/>
          <p:nvPr/>
        </p:nvSpPr>
        <p:spPr>
          <a:xfrm>
            <a:off x="6251760" y="448380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84" name="Rectangle 31"/>
          <p:cNvSpPr/>
          <p:nvPr/>
        </p:nvSpPr>
        <p:spPr>
          <a:xfrm>
            <a:off x="3524040" y="628344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Image du projet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85" name="Rectangle 16"/>
          <p:cNvSpPr/>
          <p:nvPr/>
        </p:nvSpPr>
        <p:spPr>
          <a:xfrm>
            <a:off x="1769760" y="3913920"/>
            <a:ext cx="3317760" cy="21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Méthodes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Langage : SQL</a:t>
            </a:r>
            <a:endParaRPr b="0" lang="fr-FR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Maquettes : Figma</a:t>
            </a:r>
            <a:endParaRPr b="0" lang="fr-FR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Requêtes : </a:t>
            </a:r>
            <a:endParaRPr b="0" lang="fr-FR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Microsoft SQL</a:t>
            </a:r>
            <a:endParaRPr b="0" lang="fr-FR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Visuel : Google docs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86" name="Rectangle 24"/>
          <p:cNvSpPr/>
          <p:nvPr/>
        </p:nvSpPr>
        <p:spPr>
          <a:xfrm>
            <a:off x="6032880" y="486900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87" name="Rectangle 26"/>
          <p:cNvSpPr/>
          <p:nvPr/>
        </p:nvSpPr>
        <p:spPr>
          <a:xfrm>
            <a:off x="6169680" y="373968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88" name="Rectangle 33"/>
          <p:cNvSpPr/>
          <p:nvPr/>
        </p:nvSpPr>
        <p:spPr>
          <a:xfrm>
            <a:off x="4937400" y="521172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89" name="Rectangle 34"/>
          <p:cNvSpPr/>
          <p:nvPr/>
        </p:nvSpPr>
        <p:spPr>
          <a:xfrm>
            <a:off x="5081400" y="5050440"/>
            <a:ext cx="91620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: livré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90" name="Image 2" descr=""/>
          <p:cNvPicPr/>
          <p:nvPr/>
        </p:nvPicPr>
        <p:blipFill>
          <a:blip r:embed="rId1"/>
          <a:stretch/>
        </p:blipFill>
        <p:spPr>
          <a:xfrm>
            <a:off x="3902040" y="6865560"/>
            <a:ext cx="2476800" cy="2479320"/>
          </a:xfrm>
          <a:prstGeom prst="rect">
            <a:avLst/>
          </a:prstGeom>
          <a:ln w="88900">
            <a:solidFill>
              <a:srgbClr val="663300"/>
            </a:solidFill>
            <a:miter/>
          </a:ln>
        </p:spPr>
      </p:pic>
      <p:sp>
        <p:nvSpPr>
          <p:cNvPr id="91" name="PlaceHolder 1"/>
          <p:cNvSpPr>
            <a:spLocks noGrp="1"/>
          </p:cNvSpPr>
          <p:nvPr>
            <p:ph type="ftr"/>
          </p:nvPr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Tanguy Decabrat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2" name="Footer Placeholder 4"/>
          <p:cNvSpPr/>
          <p:nvPr/>
        </p:nvSpPr>
        <p:spPr>
          <a:xfrm>
            <a:off x="2159280" y="9563040"/>
            <a:ext cx="459468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Etudiant à l’IUT d’Informatique de l’Université de Bordeaux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roupe 16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508" name="Rectangle 312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09" name="Rectangle 313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510" name="Rectangle 314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1" name="Rectangle 315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512" name="Rectangle 316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3" name="Rectangle 317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514" name="Rectangle 318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5" name="Rectangle 319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6" name="Ellipse 15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17" name="Rectangle 320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18" name="Rectangle 321"/>
          <p:cNvSpPr/>
          <p:nvPr/>
        </p:nvSpPr>
        <p:spPr>
          <a:xfrm>
            <a:off x="1671120" y="51480"/>
            <a:ext cx="3515400" cy="118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ffffff"/>
                </a:solidFill>
                <a:latin typeface="Calibri"/>
              </a:rPr>
              <a:t>RETEX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Project - EbayBNB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519" name="Rectangle 322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520" name="Rectangle 323"/>
          <p:cNvSpPr/>
          <p:nvPr/>
        </p:nvSpPr>
        <p:spPr>
          <a:xfrm>
            <a:off x="6434640" y="288000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21" name="Rectangle 324"/>
          <p:cNvSpPr/>
          <p:nvPr/>
        </p:nvSpPr>
        <p:spPr>
          <a:xfrm>
            <a:off x="32400" y="1752120"/>
            <a:ext cx="3284280" cy="380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Specifications</a:t>
            </a:r>
            <a:endParaRPr b="0" lang="fr-FR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Create an application based on the concept of Ebay and AirBNB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Management of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buyers,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sellers,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properties,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admins.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522" name="Rectangle 325"/>
          <p:cNvSpPr/>
          <p:nvPr/>
        </p:nvSpPr>
        <p:spPr>
          <a:xfrm>
            <a:off x="3749400" y="1752120"/>
            <a:ext cx="2877480" cy="27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Deliverables</a:t>
            </a:r>
            <a:endParaRPr b="0" lang="fr-FR" sz="28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Full report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Administration panel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Possibility to put       goods up for 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sale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523" name="Rectangle 326"/>
          <p:cNvSpPr/>
          <p:nvPr/>
        </p:nvSpPr>
        <p:spPr>
          <a:xfrm>
            <a:off x="61200" y="6273720"/>
            <a:ext cx="3291120" cy="27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Acquired skills</a:t>
            </a:r>
            <a:endParaRPr b="0" lang="fr-FR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Manage multiple inputs and link to internal functions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Error handling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Understanding of the user interface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524" name="Rectangle 327"/>
          <p:cNvSpPr/>
          <p:nvPr/>
        </p:nvSpPr>
        <p:spPr>
          <a:xfrm>
            <a:off x="5747760" y="234000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25" name="Rectangle 328"/>
          <p:cNvSpPr/>
          <p:nvPr/>
        </p:nvSpPr>
        <p:spPr>
          <a:xfrm>
            <a:off x="3524040" y="628344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Project picture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526" name="Rectangle 329"/>
          <p:cNvSpPr/>
          <p:nvPr/>
        </p:nvSpPr>
        <p:spPr>
          <a:xfrm>
            <a:off x="1769760" y="3913920"/>
            <a:ext cx="3317760" cy="198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Methods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Java,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Navigation menu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527" name="Rectangle 330"/>
          <p:cNvSpPr/>
          <p:nvPr/>
        </p:nvSpPr>
        <p:spPr>
          <a:xfrm>
            <a:off x="6120000" y="414000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28" name="PlaceHolder 1"/>
          <p:cNvSpPr>
            <a:spLocks noGrp="1"/>
          </p:cNvSpPr>
          <p:nvPr>
            <p:ph type="ftr"/>
          </p:nvPr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Tanguy Decabrat</a:t>
            </a:r>
            <a:endParaRPr b="0" lang="fr-FR" sz="1400" spc="-1" strike="noStrike">
              <a:latin typeface="Times New Roman"/>
            </a:endParaRPr>
          </a:p>
        </p:txBody>
      </p:sp>
      <p:pic>
        <p:nvPicPr>
          <p:cNvPr id="529" name="" descr=""/>
          <p:cNvPicPr/>
          <p:nvPr/>
        </p:nvPicPr>
        <p:blipFill>
          <a:blip r:embed="rId1"/>
          <a:stretch/>
        </p:blipFill>
        <p:spPr>
          <a:xfrm>
            <a:off x="3777480" y="7380000"/>
            <a:ext cx="2836800" cy="1421640"/>
          </a:xfrm>
          <a:prstGeom prst="rect">
            <a:avLst/>
          </a:prstGeom>
          <a:ln w="76320">
            <a:solidFill>
              <a:srgbClr val="663300"/>
            </a:solidFill>
            <a:round/>
          </a:ln>
        </p:spPr>
      </p:pic>
      <p:sp>
        <p:nvSpPr>
          <p:cNvPr id="530" name="Footer Placeholder 31"/>
          <p:cNvSpPr/>
          <p:nvPr/>
        </p:nvSpPr>
        <p:spPr>
          <a:xfrm>
            <a:off x="1620000" y="9563040"/>
            <a:ext cx="513396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Student at the IUT of Computer Science -  University of Bordeaux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roupe 17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532" name="Rectangle 331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33" name="Rectangle 332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534" name="Rectangle 333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5" name="Rectangle 334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536" name="Rectangle 335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7" name="Rectangle 336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538" name="Rectangle 337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9" name="Rectangle 338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0" name="Ellipse 16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41" name="Rectangle 339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42" name="Rectangle 340"/>
          <p:cNvSpPr/>
          <p:nvPr/>
        </p:nvSpPr>
        <p:spPr>
          <a:xfrm>
            <a:off x="1632240" y="51480"/>
            <a:ext cx="3594600" cy="118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ffffff"/>
                </a:solidFill>
                <a:latin typeface="Calibri"/>
              </a:rPr>
              <a:t>RETEX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Project - Labyrinth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543" name="Rectangle 341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544" name="Rectangle 342"/>
          <p:cNvSpPr/>
          <p:nvPr/>
        </p:nvSpPr>
        <p:spPr>
          <a:xfrm>
            <a:off x="6107760" y="270000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45" name="Rectangle 343"/>
          <p:cNvSpPr/>
          <p:nvPr/>
        </p:nvSpPr>
        <p:spPr>
          <a:xfrm>
            <a:off x="32400" y="1752120"/>
            <a:ext cx="3284280" cy="27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Specifications</a:t>
            </a:r>
            <a:endParaRPr b="0" lang="fr-FR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Create a video game where the game is to escape a maze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Have monsters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Be able to 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move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546" name="Rectangle 344"/>
          <p:cNvSpPr/>
          <p:nvPr/>
        </p:nvSpPr>
        <p:spPr>
          <a:xfrm>
            <a:off x="3749400" y="1752120"/>
            <a:ext cx="2877480" cy="198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Deliverables</a:t>
            </a:r>
            <a:endParaRPr b="0" lang="fr-FR" sz="28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Full summary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Code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Smooth animations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547" name="Rectangle 345"/>
          <p:cNvSpPr/>
          <p:nvPr/>
        </p:nvSpPr>
        <p:spPr>
          <a:xfrm>
            <a:off x="61200" y="6273720"/>
            <a:ext cx="3291120" cy="198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Acquired skills</a:t>
            </a:r>
            <a:endParaRPr b="0" lang="fr-FR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Understanding the concept of moving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Understanding of smooth animations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548" name="Rectangle 346"/>
          <p:cNvSpPr/>
          <p:nvPr/>
        </p:nvSpPr>
        <p:spPr>
          <a:xfrm>
            <a:off x="6120000" y="234000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49" name="Rectangle 347"/>
          <p:cNvSpPr/>
          <p:nvPr/>
        </p:nvSpPr>
        <p:spPr>
          <a:xfrm>
            <a:off x="3524040" y="628344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Project picture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550" name="Rectangle 348"/>
          <p:cNvSpPr/>
          <p:nvPr/>
        </p:nvSpPr>
        <p:spPr>
          <a:xfrm>
            <a:off x="1769760" y="3913920"/>
            <a:ext cx="3317760" cy="198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Methods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Java,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JavaFX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551" name="Rectangle 349"/>
          <p:cNvSpPr/>
          <p:nvPr/>
        </p:nvSpPr>
        <p:spPr>
          <a:xfrm>
            <a:off x="5760000" y="323316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52" name="PlaceHolder 1"/>
          <p:cNvSpPr>
            <a:spLocks noGrp="1"/>
          </p:cNvSpPr>
          <p:nvPr>
            <p:ph type="ftr"/>
          </p:nvPr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Tanguy Decabrat</a:t>
            </a:r>
            <a:endParaRPr b="0" lang="fr-FR" sz="1400" spc="-1" strike="noStrike">
              <a:latin typeface="Times New Roman"/>
            </a:endParaRPr>
          </a:p>
        </p:txBody>
      </p:sp>
      <p:pic>
        <p:nvPicPr>
          <p:cNvPr id="553" name="" descr=""/>
          <p:cNvPicPr/>
          <p:nvPr/>
        </p:nvPicPr>
        <p:blipFill>
          <a:blip r:embed="rId1"/>
          <a:stretch/>
        </p:blipFill>
        <p:spPr>
          <a:xfrm>
            <a:off x="4140000" y="7039800"/>
            <a:ext cx="1980000" cy="1960200"/>
          </a:xfrm>
          <a:prstGeom prst="rect">
            <a:avLst/>
          </a:prstGeom>
          <a:ln w="76320">
            <a:solidFill>
              <a:srgbClr val="663300"/>
            </a:solidFill>
            <a:round/>
          </a:ln>
        </p:spPr>
      </p:pic>
      <p:sp>
        <p:nvSpPr>
          <p:cNvPr id="554" name="Footer Placeholder 33"/>
          <p:cNvSpPr/>
          <p:nvPr/>
        </p:nvSpPr>
        <p:spPr>
          <a:xfrm>
            <a:off x="1620000" y="9563040"/>
            <a:ext cx="513396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Student at the IUT of Computer Science -  University of Bordeaux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roupe 18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556" name="Rectangle 350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57" name="Rectangle 351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558" name="Rectangle 352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9" name="Rectangle 353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560" name="Rectangle 354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1" name="Rectangle 355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562" name="Rectangle 356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3" name="Rectangle 357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4" name="Ellipse 17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65" name="Rectangle 358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66" name="Rectangle 359"/>
          <p:cNvSpPr/>
          <p:nvPr/>
        </p:nvSpPr>
        <p:spPr>
          <a:xfrm>
            <a:off x="1850040" y="51480"/>
            <a:ext cx="3160440" cy="118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ffffff"/>
                </a:solidFill>
                <a:latin typeface="Calibri"/>
              </a:rPr>
              <a:t>RETEX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Project - Graphs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567" name="Rectangle 360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568" name="Rectangle 361"/>
          <p:cNvSpPr/>
          <p:nvPr/>
        </p:nvSpPr>
        <p:spPr>
          <a:xfrm>
            <a:off x="6107760" y="270000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69" name="Rectangle 362"/>
          <p:cNvSpPr/>
          <p:nvPr/>
        </p:nvSpPr>
        <p:spPr>
          <a:xfrm>
            <a:off x="32400" y="1752120"/>
            <a:ext cx="3284280" cy="34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Specifications</a:t>
            </a:r>
            <a:endParaRPr b="0" lang="fr-FR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Have a Java application that allows the creation of nodes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To be able to 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search for 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fr-FR" sz="2300" spc="-1" strike="noStrike">
                <a:solidFill>
                  <a:srgbClr val="000000"/>
                </a:solidFill>
                <a:latin typeface="Calibri"/>
              </a:rPr>
              <a:t>shortest </a:t>
            </a:r>
            <a:endParaRPr b="0" lang="fr-FR" sz="23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path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570" name="Rectangle 363"/>
          <p:cNvSpPr/>
          <p:nvPr/>
        </p:nvSpPr>
        <p:spPr>
          <a:xfrm>
            <a:off x="3749400" y="1752120"/>
            <a:ext cx="2877480" cy="198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Deliverables</a:t>
            </a:r>
            <a:endParaRPr b="0" lang="fr-FR" sz="28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Full summary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Application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Different research algorithms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571" name="Rectangle 364"/>
          <p:cNvSpPr/>
          <p:nvPr/>
        </p:nvSpPr>
        <p:spPr>
          <a:xfrm>
            <a:off x="61200" y="6273720"/>
            <a:ext cx="3291120" cy="198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Acquired skills</a:t>
            </a:r>
            <a:endParaRPr b="0" lang="fr-FR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Search for a shortest path (BFS, Astar, ...)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Understanding of binary search trees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572" name="Rectangle 365"/>
          <p:cNvSpPr/>
          <p:nvPr/>
        </p:nvSpPr>
        <p:spPr>
          <a:xfrm>
            <a:off x="6483960" y="231948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73" name="Rectangle 366"/>
          <p:cNvSpPr/>
          <p:nvPr/>
        </p:nvSpPr>
        <p:spPr>
          <a:xfrm>
            <a:off x="3524040" y="628344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Project picture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574" name="Rectangle 367"/>
          <p:cNvSpPr/>
          <p:nvPr/>
        </p:nvSpPr>
        <p:spPr>
          <a:xfrm>
            <a:off x="1769760" y="3913920"/>
            <a:ext cx="3317760" cy="23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Methods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Java,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Jframe, Jbutton,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listeners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575" name="Rectangle 368"/>
          <p:cNvSpPr/>
          <p:nvPr/>
        </p:nvSpPr>
        <p:spPr>
          <a:xfrm>
            <a:off x="5760000" y="341316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76" name="PlaceHolder 1"/>
          <p:cNvSpPr>
            <a:spLocks noGrp="1"/>
          </p:cNvSpPr>
          <p:nvPr>
            <p:ph type="ftr"/>
          </p:nvPr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Tanguy Decabrat</a:t>
            </a:r>
            <a:endParaRPr b="0" lang="fr-FR" sz="1400" spc="-1" strike="noStrike">
              <a:latin typeface="Times New Roman"/>
            </a:endParaRPr>
          </a:p>
        </p:txBody>
      </p:sp>
      <p:pic>
        <p:nvPicPr>
          <p:cNvPr id="577" name="" descr=""/>
          <p:cNvPicPr/>
          <p:nvPr/>
        </p:nvPicPr>
        <p:blipFill>
          <a:blip r:embed="rId1"/>
          <a:stretch/>
        </p:blipFill>
        <p:spPr>
          <a:xfrm>
            <a:off x="3780000" y="7193880"/>
            <a:ext cx="2756520" cy="1580400"/>
          </a:xfrm>
          <a:prstGeom prst="rect">
            <a:avLst/>
          </a:prstGeom>
          <a:ln w="76320">
            <a:solidFill>
              <a:srgbClr val="663300"/>
            </a:solidFill>
            <a:round/>
          </a:ln>
        </p:spPr>
      </p:pic>
      <p:sp>
        <p:nvSpPr>
          <p:cNvPr id="578" name="Footer Placeholder 15"/>
          <p:cNvSpPr/>
          <p:nvPr/>
        </p:nvSpPr>
        <p:spPr>
          <a:xfrm>
            <a:off x="1620000" y="9563040"/>
            <a:ext cx="513396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Student at the IUT of Computer Science -  University of Bordeaux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roupe 19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580" name="Rectangle 369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81" name="Rectangle 370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582" name="Rectangle 371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3" name="Rectangle 372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584" name="Rectangle 373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5" name="Rectangle 374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586" name="Rectangle 375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7" name="Rectangle 376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8" name="Ellipse 18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89" name="Rectangle 377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90" name="Rectangle 378"/>
          <p:cNvSpPr/>
          <p:nvPr/>
        </p:nvSpPr>
        <p:spPr>
          <a:xfrm>
            <a:off x="329040" y="51480"/>
            <a:ext cx="6210000" cy="118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ffffff"/>
                </a:solidFill>
                <a:latin typeface="Calibri"/>
              </a:rPr>
              <a:t>RETEX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Project – Application for a client 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591" name="Rectangle 379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592" name="Rectangle 380"/>
          <p:cNvSpPr/>
          <p:nvPr/>
        </p:nvSpPr>
        <p:spPr>
          <a:xfrm>
            <a:off x="5927760" y="269316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93" name="Rectangle 381"/>
          <p:cNvSpPr/>
          <p:nvPr/>
        </p:nvSpPr>
        <p:spPr>
          <a:xfrm>
            <a:off x="32400" y="1752120"/>
            <a:ext cx="3284280" cy="307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Specifications</a:t>
            </a:r>
            <a:endParaRPr b="0" lang="fr-FR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Delivery of an application with an interview with the    « customer »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Respect the evolution of 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demands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594" name="Rectangle 382"/>
          <p:cNvSpPr/>
          <p:nvPr/>
        </p:nvSpPr>
        <p:spPr>
          <a:xfrm>
            <a:off x="3749400" y="1752120"/>
            <a:ext cx="2877480" cy="30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Deliverables</a:t>
            </a:r>
            <a:endParaRPr b="0" lang="fr-FR" sz="28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Rapport complet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Application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Presentation of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the application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at different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Intervals of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the project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595" name="Rectangle 383"/>
          <p:cNvSpPr/>
          <p:nvPr/>
        </p:nvSpPr>
        <p:spPr>
          <a:xfrm>
            <a:off x="61200" y="6273720"/>
            <a:ext cx="3291120" cy="198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Skills acquired</a:t>
            </a:r>
            <a:endParaRPr b="0" lang="fr-FR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Analysis of the client’s need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Teamwork on a common project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596" name="Rectangle 384"/>
          <p:cNvSpPr/>
          <p:nvPr/>
        </p:nvSpPr>
        <p:spPr>
          <a:xfrm>
            <a:off x="6483960" y="231948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97" name="Rectangle 385"/>
          <p:cNvSpPr/>
          <p:nvPr/>
        </p:nvSpPr>
        <p:spPr>
          <a:xfrm>
            <a:off x="3524040" y="628344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Project picture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598" name="Rectangle 386"/>
          <p:cNvSpPr/>
          <p:nvPr/>
        </p:nvSpPr>
        <p:spPr>
          <a:xfrm>
            <a:off x="1769760" y="3913920"/>
            <a:ext cx="3317760" cy="23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Methods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Python, IPYNB,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Sqlite3, matplotlib,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Pandas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599" name="Rectangle 387"/>
          <p:cNvSpPr/>
          <p:nvPr/>
        </p:nvSpPr>
        <p:spPr>
          <a:xfrm>
            <a:off x="6287760" y="378000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600" name="PlaceHolder 1"/>
          <p:cNvSpPr>
            <a:spLocks noGrp="1"/>
          </p:cNvSpPr>
          <p:nvPr>
            <p:ph type="ftr"/>
          </p:nvPr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Tanguy Decabrat</a:t>
            </a:r>
            <a:endParaRPr b="0" lang="fr-FR" sz="1400" spc="-1" strike="noStrike">
              <a:latin typeface="Times New Roman"/>
            </a:endParaRPr>
          </a:p>
        </p:txBody>
      </p:sp>
      <p:pic>
        <p:nvPicPr>
          <p:cNvPr id="601" name="" descr=""/>
          <p:cNvPicPr/>
          <p:nvPr/>
        </p:nvPicPr>
        <p:blipFill>
          <a:blip r:embed="rId1"/>
          <a:stretch/>
        </p:blipFill>
        <p:spPr>
          <a:xfrm>
            <a:off x="3780000" y="7175520"/>
            <a:ext cx="2805840" cy="1824480"/>
          </a:xfrm>
          <a:prstGeom prst="rect">
            <a:avLst/>
          </a:prstGeom>
          <a:ln w="76320">
            <a:solidFill>
              <a:srgbClr val="663300"/>
            </a:solidFill>
            <a:round/>
          </a:ln>
        </p:spPr>
      </p:pic>
      <p:sp>
        <p:nvSpPr>
          <p:cNvPr id="602" name="Footer Placeholder 14"/>
          <p:cNvSpPr/>
          <p:nvPr/>
        </p:nvSpPr>
        <p:spPr>
          <a:xfrm>
            <a:off x="1620000" y="9563040"/>
            <a:ext cx="513396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Student at the IUT of Computer Science -  University of Bordeaux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3" name="Groupe 21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604" name="Rectangle 407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605" name="Rectangle 408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606" name="Rectangle 409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7" name="Rectangle 410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608" name="Rectangle 411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9" name="Rectangle 412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610" name="Rectangle 413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1" name="Rectangle 414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2" name="Ellipse 20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13" name="Rectangle 415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14" name="Rectangle 416"/>
          <p:cNvSpPr/>
          <p:nvPr/>
        </p:nvSpPr>
        <p:spPr>
          <a:xfrm>
            <a:off x="1923480" y="51480"/>
            <a:ext cx="3020040" cy="118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ffffff"/>
                </a:solidFill>
                <a:latin typeface="Calibri"/>
              </a:rPr>
              <a:t>RETEX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Project – Snake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615" name="Rectangle 417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616" name="Rectangle 418"/>
          <p:cNvSpPr/>
          <p:nvPr/>
        </p:nvSpPr>
        <p:spPr>
          <a:xfrm>
            <a:off x="5927760" y="269316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617" name="Rectangle 419"/>
          <p:cNvSpPr/>
          <p:nvPr/>
        </p:nvSpPr>
        <p:spPr>
          <a:xfrm>
            <a:off x="32400" y="1752120"/>
            <a:ext cx="3284280" cy="198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Specifications</a:t>
            </a:r>
            <a:endParaRPr b="0" lang="fr-FR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Preparation of a programmable snake for novices for the Open Days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618" name="Rectangle 420"/>
          <p:cNvSpPr/>
          <p:nvPr/>
        </p:nvSpPr>
        <p:spPr>
          <a:xfrm>
            <a:off x="3749400" y="1752120"/>
            <a:ext cx="2877480" cy="16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Deliverables</a:t>
            </a:r>
            <a:endParaRPr b="0" lang="fr-FR" sz="28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Full summary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Application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Topic of work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619" name="Rectangle 421"/>
          <p:cNvSpPr/>
          <p:nvPr/>
        </p:nvSpPr>
        <p:spPr>
          <a:xfrm>
            <a:off x="61200" y="6273720"/>
            <a:ext cx="3291120" cy="23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Acquired skills</a:t>
            </a:r>
            <a:endParaRPr b="0" lang="fr-FR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Explaining a project to a novice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Setting up a fun project to start with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Communication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620" name="Rectangle 422"/>
          <p:cNvSpPr/>
          <p:nvPr/>
        </p:nvSpPr>
        <p:spPr>
          <a:xfrm>
            <a:off x="6107760" y="234000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621" name="Rectangle 423"/>
          <p:cNvSpPr/>
          <p:nvPr/>
        </p:nvSpPr>
        <p:spPr>
          <a:xfrm>
            <a:off x="3524040" y="628344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Project picture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622" name="Rectangle 424"/>
          <p:cNvSpPr/>
          <p:nvPr/>
        </p:nvSpPr>
        <p:spPr>
          <a:xfrm>
            <a:off x="1769760" y="3913920"/>
            <a:ext cx="3317760" cy="16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Methods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Processing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623" name="Rectangle 425"/>
          <p:cNvSpPr/>
          <p:nvPr/>
        </p:nvSpPr>
        <p:spPr>
          <a:xfrm>
            <a:off x="6120000" y="305316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624" name="PlaceHolder 1"/>
          <p:cNvSpPr>
            <a:spLocks noGrp="1"/>
          </p:cNvSpPr>
          <p:nvPr>
            <p:ph type="ftr"/>
          </p:nvPr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Tanguy Decabrat</a:t>
            </a:r>
            <a:endParaRPr b="0" lang="fr-FR" sz="1400" spc="-1" strike="noStrike">
              <a:latin typeface="Times New Roman"/>
            </a:endParaRPr>
          </a:p>
        </p:txBody>
      </p:sp>
      <p:pic>
        <p:nvPicPr>
          <p:cNvPr id="625" name="" descr=""/>
          <p:cNvPicPr/>
          <p:nvPr/>
        </p:nvPicPr>
        <p:blipFill>
          <a:blip r:embed="rId1"/>
          <a:stretch/>
        </p:blipFill>
        <p:spPr>
          <a:xfrm>
            <a:off x="4140000" y="7020000"/>
            <a:ext cx="2013120" cy="2160000"/>
          </a:xfrm>
          <a:prstGeom prst="rect">
            <a:avLst/>
          </a:prstGeom>
          <a:ln w="76320">
            <a:solidFill>
              <a:srgbClr val="663300"/>
            </a:solidFill>
            <a:round/>
          </a:ln>
        </p:spPr>
      </p:pic>
      <p:sp>
        <p:nvSpPr>
          <p:cNvPr id="626" name="Footer Placeholder 9"/>
          <p:cNvSpPr/>
          <p:nvPr/>
        </p:nvSpPr>
        <p:spPr>
          <a:xfrm>
            <a:off x="1620000" y="9563040"/>
            <a:ext cx="513396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Student at the IUT of Computer Science -  University of Bordeaux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roupe 22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628" name="Rectangle 426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629" name="Rectangle 427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630" name="Rectangle 428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1" name="Rectangle 429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632" name="Rectangle 430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3" name="Rectangle 431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634" name="Rectangle 432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5" name="Rectangle 433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6" name="Ellipse 21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37" name="Rectangle 434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38" name="Rectangle 435"/>
          <p:cNvSpPr/>
          <p:nvPr/>
        </p:nvSpPr>
        <p:spPr>
          <a:xfrm>
            <a:off x="759960" y="51480"/>
            <a:ext cx="5341320" cy="118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ffffff"/>
                </a:solidFill>
                <a:latin typeface="Calibri"/>
              </a:rPr>
              <a:t>RETEX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Personal project – OVERSEA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639" name="Rectangle 436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640" name="Rectangle 437"/>
          <p:cNvSpPr/>
          <p:nvPr/>
        </p:nvSpPr>
        <p:spPr>
          <a:xfrm>
            <a:off x="5927760" y="288000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641" name="Rectangle 438"/>
          <p:cNvSpPr/>
          <p:nvPr/>
        </p:nvSpPr>
        <p:spPr>
          <a:xfrm>
            <a:off x="32400" y="1752120"/>
            <a:ext cx="3284280" cy="27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Specifications</a:t>
            </a:r>
            <a:endParaRPr b="0" lang="fr-FR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Retrieve data from a server as JSON and find specific data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Enable the use of data for other 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works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642" name="Rectangle 439"/>
          <p:cNvSpPr/>
          <p:nvPr/>
        </p:nvSpPr>
        <p:spPr>
          <a:xfrm>
            <a:off x="3749400" y="1752120"/>
            <a:ext cx="2877480" cy="344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Deliverables</a:t>
            </a:r>
            <a:endParaRPr b="0" lang="fr-FR" sz="28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Data retrieval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Visual name creation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Async code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Storage of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data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- Bot to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use the data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643" name="Rectangle 440"/>
          <p:cNvSpPr/>
          <p:nvPr/>
        </p:nvSpPr>
        <p:spPr>
          <a:xfrm>
            <a:off x="61200" y="6273720"/>
            <a:ext cx="3291120" cy="30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Acquired skills</a:t>
            </a:r>
            <a:endParaRPr b="0" lang="fr-FR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Reinforcement of PYTHON bases,discovery of PANDAS, bots, ...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Discovery of asynchronous programs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644" name="Rectangle 441"/>
          <p:cNvSpPr/>
          <p:nvPr/>
        </p:nvSpPr>
        <p:spPr>
          <a:xfrm>
            <a:off x="6120000" y="234000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645" name="Rectangle 442"/>
          <p:cNvSpPr/>
          <p:nvPr/>
        </p:nvSpPr>
        <p:spPr>
          <a:xfrm>
            <a:off x="6287760" y="342000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646" name="Rectangle 443"/>
          <p:cNvSpPr/>
          <p:nvPr/>
        </p:nvSpPr>
        <p:spPr>
          <a:xfrm>
            <a:off x="3524040" y="628344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Project picture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647" name="Rectangle 444"/>
          <p:cNvSpPr/>
          <p:nvPr/>
        </p:nvSpPr>
        <p:spPr>
          <a:xfrm>
            <a:off x="1769760" y="3913920"/>
            <a:ext cx="3317760" cy="23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Methods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Language : PYTHON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Requests : </a:t>
            </a:r>
            <a:r>
              <a:rPr b="0" lang="fr-FR" sz="2300" spc="-1" strike="noStrike">
                <a:solidFill>
                  <a:srgbClr val="000000"/>
                </a:solidFill>
                <a:latin typeface="Calibri"/>
              </a:rPr>
              <a:t>REQUESTS</a:t>
            </a:r>
            <a:endParaRPr b="0" lang="fr-FR" sz="2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300" spc="-1" strike="noStrike">
                <a:solidFill>
                  <a:srgbClr val="000000"/>
                </a:solidFill>
                <a:latin typeface="Calibri"/>
              </a:rPr>
              <a:t>module, Processing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: PANDAS.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300" spc="-1" strike="noStrike">
                <a:solidFill>
                  <a:srgbClr val="000000"/>
                </a:solidFill>
                <a:latin typeface="Calibri"/>
              </a:rPr>
              <a:t>Addition : ASYNC</a:t>
            </a:r>
            <a:endParaRPr b="0" lang="fr-FR" sz="2300" spc="-1" strike="noStrike">
              <a:latin typeface="Arial"/>
            </a:endParaRPr>
          </a:p>
        </p:txBody>
      </p:sp>
      <p:sp>
        <p:nvSpPr>
          <p:cNvPr id="648" name="Rectangle 445"/>
          <p:cNvSpPr/>
          <p:nvPr/>
        </p:nvSpPr>
        <p:spPr>
          <a:xfrm>
            <a:off x="6480000" y="398088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649" name="Rectangle 446"/>
          <p:cNvSpPr/>
          <p:nvPr/>
        </p:nvSpPr>
        <p:spPr>
          <a:xfrm>
            <a:off x="6372360" y="439848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650" name="PlaceHolder 1"/>
          <p:cNvSpPr>
            <a:spLocks noGrp="1"/>
          </p:cNvSpPr>
          <p:nvPr>
            <p:ph type="ftr"/>
          </p:nvPr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Tanguy Decabrat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651" name="Rectangle 447"/>
          <p:cNvSpPr/>
          <p:nvPr/>
        </p:nvSpPr>
        <p:spPr>
          <a:xfrm>
            <a:off x="6480000" y="485316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652" name="Image 12" descr=""/>
          <p:cNvPicPr/>
          <p:nvPr/>
        </p:nvPicPr>
        <p:blipFill>
          <a:blip r:embed="rId1"/>
          <a:stretch/>
        </p:blipFill>
        <p:spPr>
          <a:xfrm>
            <a:off x="3681360" y="7089480"/>
            <a:ext cx="3013920" cy="1902600"/>
          </a:xfrm>
          <a:prstGeom prst="rect">
            <a:avLst/>
          </a:prstGeom>
          <a:ln w="88900">
            <a:solidFill>
              <a:srgbClr val="663300"/>
            </a:solidFill>
            <a:miter/>
          </a:ln>
        </p:spPr>
      </p:pic>
      <p:sp>
        <p:nvSpPr>
          <p:cNvPr id="653" name="Footer Placeholder 8"/>
          <p:cNvSpPr/>
          <p:nvPr/>
        </p:nvSpPr>
        <p:spPr>
          <a:xfrm>
            <a:off x="1620000" y="9563040"/>
            <a:ext cx="513396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Student at the IUT of Computer Science -  University of Bordeaux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4" name="Groupe 23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655" name="Rectangle 448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656" name="Rectangle 449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657" name="Rectangle 450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8" name="Rectangle 451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659" name="Rectangle 452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0" name="Rectangle 453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661" name="Rectangle 454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2" name="Rectangle 455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3" name="Ellipse 22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64" name="Rectangle 456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65" name="Rectangle 457"/>
          <p:cNvSpPr/>
          <p:nvPr/>
        </p:nvSpPr>
        <p:spPr>
          <a:xfrm>
            <a:off x="516240" y="51480"/>
            <a:ext cx="5829120" cy="118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ffffff"/>
                </a:solidFill>
                <a:latin typeface="Calibri"/>
              </a:rPr>
              <a:t>RETEX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Professional job – Summer job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666" name="Rectangle 458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667" name="Rectangle 459"/>
          <p:cNvSpPr/>
          <p:nvPr/>
        </p:nvSpPr>
        <p:spPr>
          <a:xfrm>
            <a:off x="32400" y="1752120"/>
            <a:ext cx="3384720" cy="34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Work required</a:t>
            </a:r>
            <a:endParaRPr b="0" lang="fr-FR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endParaRPr b="0" lang="fr-FR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Ensure the good presentation of the shelf (filling, asthetics, 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sanitation, ...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Customer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service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668" name="Rectangle 460"/>
          <p:cNvSpPr/>
          <p:nvPr/>
        </p:nvSpPr>
        <p:spPr>
          <a:xfrm>
            <a:off x="3749400" y="1752120"/>
            <a:ext cx="3090600" cy="234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Periods worked</a:t>
            </a:r>
            <a:endParaRPr b="0" lang="fr-FR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fr-FR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28/06/22 – 02/07/22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then re-employed for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12/07/22 – 06/08/22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669" name="Rectangle 461"/>
          <p:cNvSpPr/>
          <p:nvPr/>
        </p:nvSpPr>
        <p:spPr>
          <a:xfrm>
            <a:off x="61200" y="6273720"/>
            <a:ext cx="3291120" cy="27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Acquired skills</a:t>
            </a:r>
            <a:endParaRPr b="0" lang="fr-FR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Improved relationship with the client, better speed of work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First serious experience of working as a team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670" name="Rectangle 462"/>
          <p:cNvSpPr/>
          <p:nvPr/>
        </p:nvSpPr>
        <p:spPr>
          <a:xfrm>
            <a:off x="3524040" y="6283440"/>
            <a:ext cx="3229560" cy="277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Details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Team of 6-7 people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 wide range of timetables :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6:30 AM – 9:00 PM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671" name="Rectangle 463"/>
          <p:cNvSpPr/>
          <p:nvPr/>
        </p:nvSpPr>
        <p:spPr>
          <a:xfrm>
            <a:off x="1769760" y="3913920"/>
            <a:ext cx="3317760" cy="198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Informations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Work : Fish seller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Store : E.Leclerc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Workplace : Sarlat-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La-Canéda (24)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672" name="PlaceHolder 1"/>
          <p:cNvSpPr>
            <a:spLocks noGrp="1"/>
          </p:cNvSpPr>
          <p:nvPr>
            <p:ph type="ftr"/>
          </p:nvPr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Tanguy Decabrat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673" name="Footer Placeholder 45"/>
          <p:cNvSpPr/>
          <p:nvPr/>
        </p:nvSpPr>
        <p:spPr>
          <a:xfrm>
            <a:off x="1620000" y="9563040"/>
            <a:ext cx="513396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Student at the IUT of Computer Science -  University of Bordeaux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e 54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94" name="Rectangle 55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5" name="Rectangle 56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96" name="Rectangle 57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Rectangle 58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98" name="Rectangle 59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Rectangle 60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100" name="Rectangle 61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Rectangle 62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Ellipse 63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3" name="Rectangle 11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4" name="Rectangle 4"/>
          <p:cNvSpPr/>
          <p:nvPr/>
        </p:nvSpPr>
        <p:spPr>
          <a:xfrm>
            <a:off x="492840" y="51480"/>
            <a:ext cx="5871600" cy="118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ffffff"/>
                </a:solidFill>
                <a:latin typeface="Calibri"/>
              </a:rPr>
              <a:t>RETEX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Projet - Création de pages web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05" name="Rectangle 10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106" name="Rectangle 14"/>
          <p:cNvSpPr/>
          <p:nvPr/>
        </p:nvSpPr>
        <p:spPr>
          <a:xfrm>
            <a:off x="6420600" y="267948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07" name="Rectangle 9"/>
          <p:cNvSpPr/>
          <p:nvPr/>
        </p:nvSpPr>
        <p:spPr>
          <a:xfrm>
            <a:off x="32400" y="1752120"/>
            <a:ext cx="3284280" cy="381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Cahier des charges</a:t>
            </a:r>
            <a:endParaRPr b="0" lang="fr-FR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Produire une page web pour notre entreprise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Un persona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5 pages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Page de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contact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Maquette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Responsive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08" name="Rectangle 12"/>
          <p:cNvSpPr/>
          <p:nvPr/>
        </p:nvSpPr>
        <p:spPr>
          <a:xfrm>
            <a:off x="3749400" y="1752120"/>
            <a:ext cx="2877480" cy="27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Livrables attendus</a:t>
            </a:r>
            <a:endParaRPr b="0" lang="fr-FR" sz="28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Pages responsive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Respect persona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Maquette page d’accueil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-   Dépôt GIT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: livré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09" name="Rectangle 28"/>
          <p:cNvSpPr/>
          <p:nvPr/>
        </p:nvSpPr>
        <p:spPr>
          <a:xfrm>
            <a:off x="61200" y="6273720"/>
            <a:ext cx="3291120" cy="31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Compétences Acquises</a:t>
            </a:r>
            <a:endParaRPr b="0" lang="fr-FR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Nouvelles compétences en HTML et CSS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Concept des personas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300" spc="-1" strike="noStrike">
                <a:solidFill>
                  <a:srgbClr val="000000"/>
                </a:solidFill>
                <a:latin typeface="Calibri"/>
              </a:rPr>
              <a:t>Application de propriétés responsives</a:t>
            </a:r>
            <a:endParaRPr b="0" lang="fr-FR" sz="2300" spc="-1" strike="noStrike">
              <a:latin typeface="Arial"/>
            </a:endParaRPr>
          </a:p>
        </p:txBody>
      </p:sp>
      <p:sp>
        <p:nvSpPr>
          <p:cNvPr id="110" name="Rectangle 29"/>
          <p:cNvSpPr/>
          <p:nvPr/>
        </p:nvSpPr>
        <p:spPr>
          <a:xfrm>
            <a:off x="6483960" y="231948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11" name="Rectangle 30"/>
          <p:cNvSpPr/>
          <p:nvPr/>
        </p:nvSpPr>
        <p:spPr>
          <a:xfrm>
            <a:off x="5456880" y="341784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12" name="Rectangle 31"/>
          <p:cNvSpPr/>
          <p:nvPr/>
        </p:nvSpPr>
        <p:spPr>
          <a:xfrm>
            <a:off x="3524040" y="628344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Image du projet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13" name="Rectangle 16"/>
          <p:cNvSpPr/>
          <p:nvPr/>
        </p:nvSpPr>
        <p:spPr>
          <a:xfrm>
            <a:off x="1769760" y="3913920"/>
            <a:ext cx="3317760" cy="16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Méthodes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Langage : HTML,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CSS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Maquette web : Figma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14" name="Rectangle 24"/>
          <p:cNvSpPr/>
          <p:nvPr/>
        </p:nvSpPr>
        <p:spPr>
          <a:xfrm>
            <a:off x="6366960" y="379404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15" name="Rectangle 26"/>
          <p:cNvSpPr/>
          <p:nvPr/>
        </p:nvSpPr>
        <p:spPr>
          <a:xfrm>
            <a:off x="4968000" y="415836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116" name="Image 2" descr=""/>
          <p:cNvPicPr/>
          <p:nvPr/>
        </p:nvPicPr>
        <p:blipFill>
          <a:blip r:embed="rId1"/>
          <a:stretch/>
        </p:blipFill>
        <p:spPr>
          <a:xfrm>
            <a:off x="3762720" y="7023240"/>
            <a:ext cx="2752200" cy="1843200"/>
          </a:xfrm>
          <a:prstGeom prst="rect">
            <a:avLst/>
          </a:prstGeom>
          <a:ln w="88900">
            <a:solidFill>
              <a:srgbClr val="663300"/>
            </a:solidFill>
            <a:miter/>
          </a:ln>
        </p:spPr>
      </p:pic>
      <p:sp>
        <p:nvSpPr>
          <p:cNvPr id="117" name="PlaceHolder 1"/>
          <p:cNvSpPr>
            <a:spLocks noGrp="1"/>
          </p:cNvSpPr>
          <p:nvPr>
            <p:ph type="ftr"/>
          </p:nvPr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Tanguy Decabrat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18" name="Footer Placeholder 4"/>
          <p:cNvSpPr/>
          <p:nvPr/>
        </p:nvSpPr>
        <p:spPr>
          <a:xfrm>
            <a:off x="2159280" y="9563040"/>
            <a:ext cx="459468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Etudiant à l’IUT d’Informatique de l’Université de Bordeaux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e 54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120" name="Rectangle 55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1" name="Rectangle 56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22" name="Rectangle 57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" name="Rectangle 58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124" name="Rectangle 59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Rectangle 60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126" name="Rectangle 61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" name="Rectangle 62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Ellipse 63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9" name="Rectangle 11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0" name="Rectangle 4"/>
          <p:cNvSpPr/>
          <p:nvPr/>
        </p:nvSpPr>
        <p:spPr>
          <a:xfrm>
            <a:off x="678960" y="51480"/>
            <a:ext cx="5499720" cy="118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ffffff"/>
                </a:solidFill>
                <a:latin typeface="Calibri"/>
              </a:rPr>
              <a:t>RETEX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Projet – Installation de poste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1" name="Rectangle 10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132" name="Rectangle 14"/>
          <p:cNvSpPr/>
          <p:nvPr/>
        </p:nvSpPr>
        <p:spPr>
          <a:xfrm>
            <a:off x="5671080" y="288324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33" name="Rectangle 9"/>
          <p:cNvSpPr/>
          <p:nvPr/>
        </p:nvSpPr>
        <p:spPr>
          <a:xfrm>
            <a:off x="32400" y="1752120"/>
            <a:ext cx="3284280" cy="344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Cahier des charges</a:t>
            </a:r>
            <a:endParaRPr b="0" lang="fr-FR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Créer une machine virtuelle dans le cadre de travail d’une entreprise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Respect des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demandes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du client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2 utilisateurs</a:t>
            </a:r>
            <a:endParaRPr b="0" lang="fr-FR" sz="2100" spc="-1" strike="noStrike">
              <a:latin typeface="Arial"/>
            </a:endParaRPr>
          </a:p>
        </p:txBody>
      </p:sp>
      <p:sp>
        <p:nvSpPr>
          <p:cNvPr id="134" name="Rectangle 12"/>
          <p:cNvSpPr/>
          <p:nvPr/>
        </p:nvSpPr>
        <p:spPr>
          <a:xfrm>
            <a:off x="3749400" y="1752120"/>
            <a:ext cx="2877480" cy="344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Livrables attendus</a:t>
            </a:r>
            <a:endParaRPr b="0" lang="fr-FR" sz="28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OS : Linux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Respect demandes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NIGHTLY RUST 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préinstallé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-   Prompt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BASH avec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   statuts GIT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35" name="Rectangle 28"/>
          <p:cNvSpPr/>
          <p:nvPr/>
        </p:nvSpPr>
        <p:spPr>
          <a:xfrm>
            <a:off x="61200" y="6273720"/>
            <a:ext cx="3291120" cy="31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Compétences Acquises</a:t>
            </a:r>
            <a:endParaRPr b="0" lang="fr-FR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Modification du bashrc pour le prompt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Mise en place d’un environnement de travail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300" spc="-1" strike="noStrike">
                <a:solidFill>
                  <a:srgbClr val="000000"/>
                </a:solidFill>
                <a:latin typeface="Calibri"/>
              </a:rPr>
              <a:t>Découverte rapide rust</a:t>
            </a:r>
            <a:endParaRPr b="0" lang="fr-FR" sz="2300" spc="-1" strike="noStrike">
              <a:latin typeface="Arial"/>
            </a:endParaRPr>
          </a:p>
        </p:txBody>
      </p:sp>
      <p:sp>
        <p:nvSpPr>
          <p:cNvPr id="136" name="Rectangle 29"/>
          <p:cNvSpPr/>
          <p:nvPr/>
        </p:nvSpPr>
        <p:spPr>
          <a:xfrm>
            <a:off x="5574960" y="234468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37" name="Rectangle 31"/>
          <p:cNvSpPr/>
          <p:nvPr/>
        </p:nvSpPr>
        <p:spPr>
          <a:xfrm>
            <a:off x="3524040" y="628344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Image du projet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38" name="Rectangle 16"/>
          <p:cNvSpPr/>
          <p:nvPr/>
        </p:nvSpPr>
        <p:spPr>
          <a:xfrm>
            <a:off x="1769760" y="3913920"/>
            <a:ext cx="3317760" cy="23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Méthodes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Outil : CMD,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Key config, VMWARE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Présentation :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Powerpoint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300" spc="-1" strike="noStrike">
                <a:solidFill>
                  <a:srgbClr val="000000"/>
                </a:solidFill>
                <a:latin typeface="Calibri"/>
              </a:rPr>
              <a:t>Programme RUST</a:t>
            </a:r>
            <a:endParaRPr b="0" lang="fr-FR" sz="2300" spc="-1" strike="noStrike">
              <a:latin typeface="Arial"/>
            </a:endParaRPr>
          </a:p>
        </p:txBody>
      </p:sp>
      <p:sp>
        <p:nvSpPr>
          <p:cNvPr id="139" name="Rectangle 24"/>
          <p:cNvSpPr/>
          <p:nvPr/>
        </p:nvSpPr>
        <p:spPr>
          <a:xfrm>
            <a:off x="6075720" y="382032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40" name="Rectangle 26"/>
          <p:cNvSpPr/>
          <p:nvPr/>
        </p:nvSpPr>
        <p:spPr>
          <a:xfrm>
            <a:off x="6490080" y="488232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41" name="PlaceHolder 1"/>
          <p:cNvSpPr>
            <a:spLocks noGrp="1"/>
          </p:cNvSpPr>
          <p:nvPr>
            <p:ph type="ftr"/>
          </p:nvPr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Tanguy Decabrat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42" name="Footer Placeholder 4"/>
          <p:cNvSpPr/>
          <p:nvPr/>
        </p:nvSpPr>
        <p:spPr>
          <a:xfrm>
            <a:off x="2159280" y="9563040"/>
            <a:ext cx="459468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Etudiant à l’IUT d’Informatique de l’Université de Bordeaux</a:t>
            </a:r>
            <a:endParaRPr b="0" lang="fr-FR" sz="1400" spc="-1" strike="noStrike">
              <a:latin typeface="Arial"/>
            </a:endParaRPr>
          </a:p>
        </p:txBody>
      </p:sp>
      <p:pic>
        <p:nvPicPr>
          <p:cNvPr id="143" name="Image 27" descr=""/>
          <p:cNvPicPr/>
          <p:nvPr/>
        </p:nvPicPr>
        <p:blipFill>
          <a:blip r:embed="rId1"/>
          <a:stretch/>
        </p:blipFill>
        <p:spPr>
          <a:xfrm>
            <a:off x="3924720" y="6957720"/>
            <a:ext cx="2511360" cy="2050920"/>
          </a:xfrm>
          <a:prstGeom prst="rect">
            <a:avLst/>
          </a:prstGeom>
          <a:ln w="88900">
            <a:solidFill>
              <a:srgbClr val="ed7d31">
                <a:lumMod val="50000"/>
              </a:srgbClr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e 54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145" name="Rectangle 55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46" name="Rectangle 56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47" name="Rectangle 57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Rectangle 58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149" name="Rectangle 59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Rectangle 60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151" name="Rectangle 61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Rectangle 62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Ellipse 63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4" name="Rectangle 11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5" name="Rectangle 4"/>
          <p:cNvSpPr/>
          <p:nvPr/>
        </p:nvSpPr>
        <p:spPr>
          <a:xfrm>
            <a:off x="1596600" y="51480"/>
            <a:ext cx="3664800" cy="118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ffffff"/>
                </a:solidFill>
                <a:latin typeface="Calibri"/>
              </a:rPr>
              <a:t>RETEX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Projet – LOWATEM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6" name="Rectangle 10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157" name="Rectangle 14"/>
          <p:cNvSpPr/>
          <p:nvPr/>
        </p:nvSpPr>
        <p:spPr>
          <a:xfrm>
            <a:off x="4669200" y="304632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58" name="Rectangle 9"/>
          <p:cNvSpPr/>
          <p:nvPr/>
        </p:nvSpPr>
        <p:spPr>
          <a:xfrm>
            <a:off x="32400" y="1752120"/>
            <a:ext cx="3284280" cy="307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Cahier des charges</a:t>
            </a:r>
            <a:endParaRPr b="0" lang="fr-FR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Créer un jeu ainsi que les règles données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Créer une IA capable de jouer au jeu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 manière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intelligente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59" name="Rectangle 12"/>
          <p:cNvSpPr/>
          <p:nvPr/>
        </p:nvSpPr>
        <p:spPr>
          <a:xfrm>
            <a:off x="3749400" y="1752120"/>
            <a:ext cx="2877480" cy="198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Livrables attendus</a:t>
            </a:r>
            <a:endParaRPr b="0" lang="fr-FR" sz="28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Code des règles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Création de deux IA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Rapport 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60" name="Rectangle 28"/>
          <p:cNvSpPr/>
          <p:nvPr/>
        </p:nvSpPr>
        <p:spPr>
          <a:xfrm>
            <a:off x="61200" y="6273720"/>
            <a:ext cx="3291120" cy="31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Compétences Acquises</a:t>
            </a:r>
            <a:endParaRPr b="0" lang="fr-FR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Une nouvelle perception de JAVA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Découverte d’algorithmes liés aux IA &gt; Tentative minmax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Créations de règles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61" name="Rectangle 29"/>
          <p:cNvSpPr/>
          <p:nvPr/>
        </p:nvSpPr>
        <p:spPr>
          <a:xfrm>
            <a:off x="6324120" y="233136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62" name="Rectangle 31"/>
          <p:cNvSpPr/>
          <p:nvPr/>
        </p:nvSpPr>
        <p:spPr>
          <a:xfrm>
            <a:off x="3524040" y="628344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Image du projet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63" name="Rectangle 16"/>
          <p:cNvSpPr/>
          <p:nvPr/>
        </p:nvSpPr>
        <p:spPr>
          <a:xfrm>
            <a:off x="1769760" y="3913920"/>
            <a:ext cx="3317760" cy="234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Méthodes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Langage : JAVA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½ IA : Implémentation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MINMAX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164" name="Rectangle 24"/>
          <p:cNvSpPr/>
          <p:nvPr/>
        </p:nvSpPr>
        <p:spPr>
          <a:xfrm>
            <a:off x="5392440" y="340164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65" name="PlaceHolder 1"/>
          <p:cNvSpPr>
            <a:spLocks noGrp="1"/>
          </p:cNvSpPr>
          <p:nvPr>
            <p:ph type="ftr"/>
          </p:nvPr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Tanguy Decabrat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66" name="Footer Placeholder 4"/>
          <p:cNvSpPr/>
          <p:nvPr/>
        </p:nvSpPr>
        <p:spPr>
          <a:xfrm>
            <a:off x="2159280" y="9563040"/>
            <a:ext cx="459468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Etudiant à l’IUT d’Informatique de l’Université de Bordeaux</a:t>
            </a:r>
            <a:endParaRPr b="0" lang="fr-FR" sz="1400" spc="-1" strike="noStrike">
              <a:latin typeface="Arial"/>
            </a:endParaRPr>
          </a:p>
        </p:txBody>
      </p:sp>
      <p:pic>
        <p:nvPicPr>
          <p:cNvPr id="167" name="Image 1" descr=""/>
          <p:cNvPicPr/>
          <p:nvPr/>
        </p:nvPicPr>
        <p:blipFill>
          <a:blip r:embed="rId1"/>
          <a:stretch/>
        </p:blipFill>
        <p:spPr>
          <a:xfrm>
            <a:off x="3881160" y="7122960"/>
            <a:ext cx="2489760" cy="1597680"/>
          </a:xfrm>
          <a:prstGeom prst="rect">
            <a:avLst/>
          </a:prstGeom>
          <a:ln w="88900">
            <a:solidFill>
              <a:srgbClr val="6633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e 54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169" name="Rectangle 55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70" name="Rectangle 56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71" name="Rectangle 57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Rectangle 58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173" name="Rectangle 59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" name="Rectangle 60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175" name="Rectangle 61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Rectangle 62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" name="Ellipse 63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8" name="Rectangle 11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9" name="Rectangle 4"/>
          <p:cNvSpPr/>
          <p:nvPr/>
        </p:nvSpPr>
        <p:spPr>
          <a:xfrm>
            <a:off x="649080" y="51480"/>
            <a:ext cx="5559120" cy="118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ffffff"/>
                </a:solidFill>
                <a:latin typeface="Calibri"/>
              </a:rPr>
              <a:t>RETEX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Projet - Création d’entreprise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0" name="Rectangle 10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181" name="Rectangle 14"/>
          <p:cNvSpPr/>
          <p:nvPr/>
        </p:nvSpPr>
        <p:spPr>
          <a:xfrm>
            <a:off x="5836320" y="289404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82" name="Rectangle 9"/>
          <p:cNvSpPr/>
          <p:nvPr/>
        </p:nvSpPr>
        <p:spPr>
          <a:xfrm>
            <a:off x="32400" y="1752120"/>
            <a:ext cx="3284280" cy="381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Cahier des charges</a:t>
            </a:r>
            <a:endParaRPr b="0" lang="fr-FR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Créer une entreprise fictive et réaliser son développement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Imaginer produits, aides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nécessaires,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campagnes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 com.,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83" name="Rectangle 12"/>
          <p:cNvSpPr/>
          <p:nvPr/>
        </p:nvSpPr>
        <p:spPr>
          <a:xfrm>
            <a:off x="3749400" y="1752120"/>
            <a:ext cx="2877480" cy="234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Livrables attendus</a:t>
            </a:r>
            <a:endParaRPr b="0" lang="fr-FR" sz="28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Rapport complet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Graphiques d’évolution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Analyse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marketing, …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84" name="Rectangle 28"/>
          <p:cNvSpPr/>
          <p:nvPr/>
        </p:nvSpPr>
        <p:spPr>
          <a:xfrm>
            <a:off x="61200" y="6273720"/>
            <a:ext cx="3291120" cy="31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Compétences Acquises</a:t>
            </a:r>
            <a:endParaRPr b="0" lang="fr-FR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Compréhension des prérequis pour une entreprise fonctionnelle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Faire une analyse marketing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85" name="Rectangle 29"/>
          <p:cNvSpPr/>
          <p:nvPr/>
        </p:nvSpPr>
        <p:spPr>
          <a:xfrm>
            <a:off x="6483960" y="231948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86" name="Rectangle 31"/>
          <p:cNvSpPr/>
          <p:nvPr/>
        </p:nvSpPr>
        <p:spPr>
          <a:xfrm>
            <a:off x="3524040" y="628344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Image du projet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87" name="Rectangle 16"/>
          <p:cNvSpPr/>
          <p:nvPr/>
        </p:nvSpPr>
        <p:spPr>
          <a:xfrm>
            <a:off x="1769760" y="3913920"/>
            <a:ext cx="3317760" cy="198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Méthodes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Analyse PESTEL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Analyse SWOT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188" name="Rectangle 24"/>
          <p:cNvSpPr/>
          <p:nvPr/>
        </p:nvSpPr>
        <p:spPr>
          <a:xfrm>
            <a:off x="6097320" y="376704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89" name="PlaceHolder 1"/>
          <p:cNvSpPr>
            <a:spLocks noGrp="1"/>
          </p:cNvSpPr>
          <p:nvPr>
            <p:ph type="ftr"/>
          </p:nvPr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Tanguy Decabrat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90" name="Footer Placeholder 4"/>
          <p:cNvSpPr/>
          <p:nvPr/>
        </p:nvSpPr>
        <p:spPr>
          <a:xfrm>
            <a:off x="2159280" y="9563040"/>
            <a:ext cx="459468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Etudiant à l’IUT d’Informatique de l’Université de Bordeaux</a:t>
            </a:r>
            <a:endParaRPr b="0" lang="fr-FR" sz="1400" spc="-1" strike="noStrike">
              <a:latin typeface="Arial"/>
            </a:endParaRPr>
          </a:p>
        </p:txBody>
      </p:sp>
      <p:pic>
        <p:nvPicPr>
          <p:cNvPr id="191" name="Image 3" descr=""/>
          <p:cNvPicPr/>
          <p:nvPr/>
        </p:nvPicPr>
        <p:blipFill>
          <a:blip r:embed="rId1"/>
          <a:stretch/>
        </p:blipFill>
        <p:spPr>
          <a:xfrm>
            <a:off x="3693960" y="7014240"/>
            <a:ext cx="2887200" cy="2124000"/>
          </a:xfrm>
          <a:prstGeom prst="rect">
            <a:avLst/>
          </a:prstGeom>
          <a:ln w="88900">
            <a:solidFill>
              <a:srgbClr val="6633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e 1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193" name="Rectangle 1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94" name="Rectangle 2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95" name="Rectangle 3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" name="Rectangle 6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197" name="Rectangle 7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" name="Rectangle 8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199" name="Rectangle 13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" name="Rectangle 15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1" name="Ellipse 1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2" name="Rectangle 17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3" name="Rectangle 18"/>
          <p:cNvSpPr/>
          <p:nvPr/>
        </p:nvSpPr>
        <p:spPr>
          <a:xfrm>
            <a:off x="1768680" y="51480"/>
            <a:ext cx="3320280" cy="118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ffffff"/>
                </a:solidFill>
                <a:latin typeface="Calibri"/>
              </a:rPr>
              <a:t>RETEX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Projet - EbayBNB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4" name="Rectangle 19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205" name="Rectangle 20"/>
          <p:cNvSpPr/>
          <p:nvPr/>
        </p:nvSpPr>
        <p:spPr>
          <a:xfrm>
            <a:off x="6434640" y="288000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06" name="Rectangle 21"/>
          <p:cNvSpPr/>
          <p:nvPr/>
        </p:nvSpPr>
        <p:spPr>
          <a:xfrm>
            <a:off x="32400" y="1752120"/>
            <a:ext cx="3284280" cy="380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Cahier des charges</a:t>
            </a:r>
            <a:endParaRPr b="0" lang="fr-FR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Créer une application reprenant le concept d’Ebay et d’AirBNB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Gestion des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acheteurs,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vendeurs,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propriétés,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admins.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07" name="Rectangle 22"/>
          <p:cNvSpPr/>
          <p:nvPr/>
        </p:nvSpPr>
        <p:spPr>
          <a:xfrm>
            <a:off x="3749400" y="1752120"/>
            <a:ext cx="2877480" cy="27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Livrables attendus</a:t>
            </a:r>
            <a:endParaRPr b="0" lang="fr-FR" sz="28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Rapport complet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Panel d’Administration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Possibilité de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mettre des biens       en vente 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08" name="Rectangle 23"/>
          <p:cNvSpPr/>
          <p:nvPr/>
        </p:nvSpPr>
        <p:spPr>
          <a:xfrm>
            <a:off x="61200" y="6273720"/>
            <a:ext cx="3291120" cy="31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Compétences Acquises</a:t>
            </a:r>
            <a:endParaRPr b="0" lang="fr-FR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Gestion de nombreux inputs et associer à des fonctions internes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Gestion d’erreurs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Compréhension de l’interface utilisateur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09" name="Rectangle 25"/>
          <p:cNvSpPr/>
          <p:nvPr/>
        </p:nvSpPr>
        <p:spPr>
          <a:xfrm>
            <a:off x="6483960" y="231948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10" name="Rectangle 32"/>
          <p:cNvSpPr/>
          <p:nvPr/>
        </p:nvSpPr>
        <p:spPr>
          <a:xfrm>
            <a:off x="3524040" y="628344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Image du projet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11" name="Rectangle 37"/>
          <p:cNvSpPr/>
          <p:nvPr/>
        </p:nvSpPr>
        <p:spPr>
          <a:xfrm>
            <a:off x="1769760" y="3913920"/>
            <a:ext cx="3317760" cy="198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Méthodes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Java,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Menu de navigation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212" name="Rectangle 39"/>
          <p:cNvSpPr/>
          <p:nvPr/>
        </p:nvSpPr>
        <p:spPr>
          <a:xfrm>
            <a:off x="6120000" y="414000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13" name="PlaceHolder 1"/>
          <p:cNvSpPr>
            <a:spLocks noGrp="1"/>
          </p:cNvSpPr>
          <p:nvPr>
            <p:ph type="ftr"/>
          </p:nvPr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Tanguy Decabrat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214" name="Footer Placeholder 2"/>
          <p:cNvSpPr/>
          <p:nvPr/>
        </p:nvSpPr>
        <p:spPr>
          <a:xfrm>
            <a:off x="2159280" y="9563040"/>
            <a:ext cx="459468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Etudiant à l’IUT d’Informatique de l’Université de Bordeaux</a:t>
            </a:r>
            <a:endParaRPr b="0" lang="fr-FR" sz="1400" spc="-1" strike="noStrike"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3777480" y="7380000"/>
            <a:ext cx="2836800" cy="1421640"/>
          </a:xfrm>
          <a:prstGeom prst="rect">
            <a:avLst/>
          </a:prstGeom>
          <a:ln w="76320">
            <a:solidFill>
              <a:srgbClr val="6633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e 2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217" name="Rectangle 40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18" name="Rectangle 43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19" name="Rectangle 44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" name="Rectangle 45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221" name="Rectangle 46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" name="Rectangle 47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223" name="Rectangle 48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" name="Rectangle 49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" name="Ellipse 2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6" name="Rectangle 50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7" name="Rectangle 51"/>
          <p:cNvSpPr/>
          <p:nvPr/>
        </p:nvSpPr>
        <p:spPr>
          <a:xfrm>
            <a:off x="1617120" y="51480"/>
            <a:ext cx="3625200" cy="118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ffffff"/>
                </a:solidFill>
                <a:latin typeface="Calibri"/>
              </a:rPr>
              <a:t>RETEX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Projet - Labyrinthe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28" name="Rectangle 52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229" name="Rectangle 53"/>
          <p:cNvSpPr/>
          <p:nvPr/>
        </p:nvSpPr>
        <p:spPr>
          <a:xfrm>
            <a:off x="6107760" y="270000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30" name="Rectangle 54"/>
          <p:cNvSpPr/>
          <p:nvPr/>
        </p:nvSpPr>
        <p:spPr>
          <a:xfrm>
            <a:off x="32400" y="1752120"/>
            <a:ext cx="3284280" cy="27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Cahier des charges</a:t>
            </a:r>
            <a:endParaRPr b="0" lang="fr-FR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Créer un jeu vidéo dont le but est de sortir d’un labyrinthe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Avoir des monstres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Pouvoir se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déplacer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31" name="Rectangle 63"/>
          <p:cNvSpPr/>
          <p:nvPr/>
        </p:nvSpPr>
        <p:spPr>
          <a:xfrm>
            <a:off x="3749400" y="1752120"/>
            <a:ext cx="2877480" cy="198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Livrables attendus</a:t>
            </a:r>
            <a:endParaRPr b="0" lang="fr-FR" sz="28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Rapport complet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Code attendu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Animations fluides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32" name="Rectangle 64"/>
          <p:cNvSpPr/>
          <p:nvPr/>
        </p:nvSpPr>
        <p:spPr>
          <a:xfrm>
            <a:off x="61200" y="6273720"/>
            <a:ext cx="3291120" cy="31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Compétences Acquises</a:t>
            </a:r>
            <a:endParaRPr b="0" lang="fr-FR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Compréhension du concept de déplacement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Compréhension des animations fluides (par pixel)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33" name="Rectangle 65"/>
          <p:cNvSpPr/>
          <p:nvPr/>
        </p:nvSpPr>
        <p:spPr>
          <a:xfrm>
            <a:off x="6483960" y="231948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34" name="Rectangle 66"/>
          <p:cNvSpPr/>
          <p:nvPr/>
        </p:nvSpPr>
        <p:spPr>
          <a:xfrm>
            <a:off x="3524040" y="628344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Image du projet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35" name="Rectangle 67"/>
          <p:cNvSpPr/>
          <p:nvPr/>
        </p:nvSpPr>
        <p:spPr>
          <a:xfrm>
            <a:off x="1769760" y="3913920"/>
            <a:ext cx="3317760" cy="198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Méthodes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Java,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JavaFX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236" name="Rectangle 68"/>
          <p:cNvSpPr/>
          <p:nvPr/>
        </p:nvSpPr>
        <p:spPr>
          <a:xfrm>
            <a:off x="6434640" y="323316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37" name="PlaceHolder 1"/>
          <p:cNvSpPr>
            <a:spLocks noGrp="1"/>
          </p:cNvSpPr>
          <p:nvPr>
            <p:ph type="ftr"/>
          </p:nvPr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Tanguy Decabrat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238" name="Footer Placeholder 5"/>
          <p:cNvSpPr/>
          <p:nvPr/>
        </p:nvSpPr>
        <p:spPr>
          <a:xfrm>
            <a:off x="2159280" y="9563040"/>
            <a:ext cx="459468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Etudiant à l’IUT d’Informatique de l’Université de Bordeaux</a:t>
            </a:r>
            <a:endParaRPr b="0" lang="fr-FR" sz="1400" spc="-1" strike="noStrike"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4140000" y="7039800"/>
            <a:ext cx="1980000" cy="1960200"/>
          </a:xfrm>
          <a:prstGeom prst="rect">
            <a:avLst/>
          </a:prstGeom>
          <a:ln w="76320">
            <a:solidFill>
              <a:srgbClr val="6633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upe 3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241" name="Rectangle 77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42" name="Rectangle 78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43" name="Rectangle 79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" name="Rectangle 80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245" name="Rectangle 81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" name="Rectangle 82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247" name="Rectangle 83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" name="Rectangle 84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" name="Ellipse 3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50" name="Rectangle 85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1" name="Rectangle 86"/>
          <p:cNvSpPr/>
          <p:nvPr/>
        </p:nvSpPr>
        <p:spPr>
          <a:xfrm>
            <a:off x="1834560" y="51480"/>
            <a:ext cx="3191040" cy="118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ffffff"/>
                </a:solidFill>
                <a:latin typeface="Calibri"/>
              </a:rPr>
              <a:t>RETEX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Projet - Graphes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2" name="Rectangle 87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253" name="Rectangle 88"/>
          <p:cNvSpPr/>
          <p:nvPr/>
        </p:nvSpPr>
        <p:spPr>
          <a:xfrm>
            <a:off x="6107760" y="270000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54" name="Rectangle 89"/>
          <p:cNvSpPr/>
          <p:nvPr/>
        </p:nvSpPr>
        <p:spPr>
          <a:xfrm>
            <a:off x="32400" y="1752120"/>
            <a:ext cx="3284280" cy="344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Cahier des charges</a:t>
            </a:r>
            <a:endParaRPr b="0" lang="fr-FR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Avoir une application Java permettant la création de nœuds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Pouvoir effectuer une recherche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sur le </a:t>
            </a:r>
            <a:r>
              <a:rPr b="0" lang="fr-FR" sz="2300" spc="-1" strike="noStrike">
                <a:solidFill>
                  <a:srgbClr val="000000"/>
                </a:solidFill>
                <a:latin typeface="Calibri"/>
              </a:rPr>
              <a:t>chemin</a:t>
            </a:r>
            <a:endParaRPr b="0" lang="fr-FR" sz="23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le plus </a:t>
            </a:r>
            <a:endParaRPr b="0" lang="fr-F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court 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55" name="Rectangle 90"/>
          <p:cNvSpPr/>
          <p:nvPr/>
        </p:nvSpPr>
        <p:spPr>
          <a:xfrm>
            <a:off x="3749400" y="1752120"/>
            <a:ext cx="2877480" cy="23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Livrables attendus</a:t>
            </a:r>
            <a:endParaRPr b="0" lang="fr-FR" sz="28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Rapport complet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Application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Différents algorithmes de</a:t>
            </a:r>
            <a:endParaRPr b="0" lang="fr-F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recherche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56" name="Rectangle 91"/>
          <p:cNvSpPr/>
          <p:nvPr/>
        </p:nvSpPr>
        <p:spPr>
          <a:xfrm>
            <a:off x="61200" y="6273720"/>
            <a:ext cx="3291120" cy="31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Compétences Acquises</a:t>
            </a:r>
            <a:endParaRPr b="0" lang="fr-FR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Recherche d’un chemin le plus court (BFS, Astar, …)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Compréhension des arbres binaires de recherche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57" name="Rectangle 92"/>
          <p:cNvSpPr/>
          <p:nvPr/>
        </p:nvSpPr>
        <p:spPr>
          <a:xfrm>
            <a:off x="6483960" y="231948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58" name="Rectangle 93"/>
          <p:cNvSpPr/>
          <p:nvPr/>
        </p:nvSpPr>
        <p:spPr>
          <a:xfrm>
            <a:off x="3524040" y="628344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Image du projet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59" name="Rectangle 94"/>
          <p:cNvSpPr/>
          <p:nvPr/>
        </p:nvSpPr>
        <p:spPr>
          <a:xfrm>
            <a:off x="1769760" y="3913920"/>
            <a:ext cx="3317760" cy="23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Méthodes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Java,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Jframe, Jbutton,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listeners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260" name="Rectangle 95"/>
          <p:cNvSpPr/>
          <p:nvPr/>
        </p:nvSpPr>
        <p:spPr>
          <a:xfrm>
            <a:off x="6287760" y="3593160"/>
            <a:ext cx="192240" cy="186840"/>
          </a:xfrm>
          <a:prstGeom prst="rect">
            <a:avLst/>
          </a:prstGeom>
          <a:solidFill>
            <a:srgbClr val="00b050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61" name="PlaceHolder 1"/>
          <p:cNvSpPr>
            <a:spLocks noGrp="1"/>
          </p:cNvSpPr>
          <p:nvPr>
            <p:ph type="ftr"/>
          </p:nvPr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Tanguy Decabrat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262" name="Footer Placeholder 7"/>
          <p:cNvSpPr/>
          <p:nvPr/>
        </p:nvSpPr>
        <p:spPr>
          <a:xfrm>
            <a:off x="2159280" y="9563040"/>
            <a:ext cx="459468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8b8b8b"/>
                </a:solidFill>
                <a:latin typeface="Calibri"/>
              </a:rPr>
              <a:t>Etudiant à l’IUT d’Informatique de l’Université de Bordeaux</a:t>
            </a:r>
            <a:endParaRPr b="0" lang="fr-FR" sz="1400" spc="-1" strike="noStrike">
              <a:latin typeface="Arial"/>
            </a:endParaRPr>
          </a:p>
        </p:txBody>
      </p:sp>
      <p:pic>
        <p:nvPicPr>
          <p:cNvPr id="263" name="" descr=""/>
          <p:cNvPicPr/>
          <p:nvPr/>
        </p:nvPicPr>
        <p:blipFill>
          <a:blip r:embed="rId1"/>
          <a:stretch/>
        </p:blipFill>
        <p:spPr>
          <a:xfrm>
            <a:off x="3780000" y="7193880"/>
            <a:ext cx="2756520" cy="1580400"/>
          </a:xfrm>
          <a:prstGeom prst="rect">
            <a:avLst/>
          </a:prstGeom>
          <a:ln w="76320">
            <a:solidFill>
              <a:srgbClr val="6633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</TotalTime>
  <Application>LibreOffice/7.2.2.2$Windows_X86_64 LibreOffice_project/02b2acce88a210515b4a5bb2e46cbfb63fe97d56</Application>
  <AppVersion>15.0000</AppVersion>
  <Words>621</Words>
  <Paragraphs>185</Paragraphs>
  <Company>IUT de Bordeaux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2022-03-18T10:12:35Z</dcterms:created>
  <dc:creator>Tanguy Decabrat</dc:creator>
  <dc:description/>
  <dc:language>fr-FR</dc:language>
  <cp:lastModifiedBy/>
  <cp:lastPrinted>2022-04-14T14:33:50Z</cp:lastPrinted>
  <dcterms:modified xsi:type="dcterms:W3CDTF">2022-10-18T22:30:33Z</dcterms:modified>
  <cp:revision>45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Format A4 (210 x 297 mm)</vt:lpwstr>
  </property>
  <property fmtid="{D5CDD505-2E9C-101B-9397-08002B2CF9AE}" pid="3" name="Slides">
    <vt:i4>7</vt:i4>
  </property>
</Properties>
</file>