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566"/>
    <a:srgbClr val="F6BBA0"/>
    <a:srgbClr val="A5CC90"/>
    <a:srgbClr val="FFD583"/>
    <a:srgbClr val="A9CE98"/>
    <a:srgbClr val="FFDC9A"/>
    <a:srgbClr val="B3D4A4"/>
    <a:srgbClr val="A3CC8F"/>
    <a:srgbClr val="FFD689"/>
    <a:srgbClr val="FFD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1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2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8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1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6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0E78-D29E-4D9A-A902-957BCC765EF8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34" name="Rectangle 33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31182" y="51415"/>
            <a:ext cx="279563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- PONG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025006" y="265957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/>
              <a:t>Tanguy Decabrat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02" y="1728839"/>
            <a:ext cx="3284607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Produire le jeu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pong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d’obstacles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quatre joueurs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3469" y="1732543"/>
            <a:ext cx="287788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fonctionnel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PDF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: livré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</a:t>
            </a:r>
          </a:p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Formes en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Notion d’objet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Notion de classes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Collisions entre objets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d’un interface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0778" y="2293067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3887686" y="275977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77714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Etudiant à l’IUT d’Informatique de l’université de Bordeaux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Langage :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Découpage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en fonctions, classes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 </a:t>
            </a:r>
          </a:p>
          <a:p>
            <a:pPr algn="just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modulable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11" y="6923360"/>
            <a:ext cx="2798219" cy="1930444"/>
          </a:xfrm>
          <a:prstGeom prst="rect">
            <a:avLst/>
          </a:prstGeom>
          <a:ln w="88900" cap="sq" cmpd="thickThin">
            <a:solidFill>
              <a:srgbClr val="6633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502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70" name="Rectangle 69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68887" y="51415"/>
            <a:ext cx="65202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- Création base de données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273238" y="2669416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3902" y="1727530"/>
            <a:ext cx="328460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d’une base de données dans un contexte de travail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demandes 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du client</a:t>
            </a:r>
          </a:p>
          <a:p>
            <a:pPr marL="457200" indent="-457200" algn="just">
              <a:buFontTx/>
              <a:buChar char="-"/>
            </a:pP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875" y="1732543"/>
            <a:ext cx="3081431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Codes :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BD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Remplissage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Requêtes pour application</a:t>
            </a:r>
          </a:p>
          <a:p>
            <a:pPr lvl="1"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-    Maquettes</a:t>
            </a:r>
          </a:p>
          <a:p>
            <a:pPr lvl="1"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-    Visuel</a:t>
            </a:r>
          </a:p>
          <a:p>
            <a:pPr lvl="1"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-    Bilan</a:t>
            </a:r>
          </a:p>
          <a:p>
            <a:pPr lvl="1" algn="just"/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9068" y="6284352"/>
            <a:ext cx="3455494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</a:t>
            </a:r>
          </a:p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Conception d’une maquette d’application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Réalisation de requête pour une application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des demandes d’un client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20826" y="3048175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251665" y="448379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SQL</a:t>
            </a:r>
          </a:p>
          <a:p>
            <a:pPr algn="ctr"/>
            <a:r>
              <a:rPr lang="fr-F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Maquettes : </a:t>
            </a:r>
            <a:r>
              <a:rPr lang="fr-FR" sz="2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Figma</a:t>
            </a:r>
            <a:endParaRPr lang="fr-FR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Requêtes : </a:t>
            </a:r>
          </a:p>
          <a:p>
            <a:pPr algn="ctr"/>
            <a:r>
              <a:rPr lang="fr-F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SQL</a:t>
            </a:r>
            <a:endParaRPr lang="fr-FR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Visuel : Google docs</a:t>
            </a:r>
            <a:endParaRPr lang="fr-FR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33008" y="4868885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169600" y="373983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4937340" y="521162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081448" y="5050433"/>
            <a:ext cx="9164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livré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89" y="6865436"/>
            <a:ext cx="2477009" cy="2479673"/>
          </a:xfrm>
          <a:prstGeom prst="rect">
            <a:avLst/>
          </a:prstGeom>
          <a:ln w="88900" cap="flat" cmpd="thickThin">
            <a:solidFill>
              <a:srgbClr val="663300"/>
            </a:solidFill>
            <a:miter lim="800000"/>
          </a:ln>
        </p:spPr>
      </p:pic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/>
              <a:t>Tanguy Decabrat</a:t>
            </a:r>
          </a:p>
        </p:txBody>
      </p:sp>
      <p:sp>
        <p:nvSpPr>
          <p:cNvPr id="37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Etudiant à l’IUT d’Informatique de l’université de Bordeaux</a:t>
            </a:r>
          </a:p>
        </p:txBody>
      </p:sp>
    </p:spTree>
    <p:extLst>
      <p:ext uri="{BB962C8B-B14F-4D97-AF65-F5344CB8AC3E}">
        <p14:creationId xmlns:p14="http://schemas.microsoft.com/office/powerpoint/2010/main" val="396357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57177" y="51415"/>
            <a:ext cx="61436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- Création de pages web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420487" y="267950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Produire une page web pour notre entreprise</a:t>
            </a:r>
          </a:p>
          <a:p>
            <a:pPr marL="457200" indent="-4572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persona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pages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de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contact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</a:t>
            </a:r>
          </a:p>
          <a:p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	Responsive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Pages responsive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persona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 page d’accueil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		-   Dépôt GIT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: livré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Nouvelles compétences en HTML et CSS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 des </a:t>
            </a:r>
            <a:r>
              <a:rPr lang="fr-F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fr-F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de propriétés responsives</a:t>
            </a:r>
            <a:endParaRPr lang="fr-FR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83783" y="231963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456911" y="3417946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HTML,</a:t>
            </a:r>
          </a:p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 web :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Figma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66792" y="379418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4967966" y="415840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75" y="7023268"/>
            <a:ext cx="2752725" cy="1843470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/>
              <a:t>Tanguy Decabrat</a:t>
            </a:r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Etudiant à l’IUT d’Informatique de l’université de Bordeaux</a:t>
            </a:r>
          </a:p>
        </p:txBody>
      </p:sp>
    </p:spTree>
    <p:extLst>
      <p:ext uri="{BB962C8B-B14F-4D97-AF65-F5344CB8AC3E}">
        <p14:creationId xmlns:p14="http://schemas.microsoft.com/office/powerpoint/2010/main" val="25699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55627" y="51415"/>
            <a:ext cx="55467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– Installation de poste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71163" y="288320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une machine virtuelle dans le cadre de travail d’une entreprise</a:t>
            </a:r>
          </a:p>
          <a:p>
            <a:pPr marL="457200" indent="-4572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demandes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</a:t>
            </a: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client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	</a:t>
            </a:r>
            <a:r>
              <a:rPr lang="fr-FR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utilisateurs</a:t>
            </a:r>
            <a:endParaRPr lang="fr-FR" sz="2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: Linux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demandes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NIGHTLY RUST 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préinstallé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		-   Prompt 			  BASH avec 		     statuts GIT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Modification du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bashrc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pour le prompt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en place d’un environnement de travail</a:t>
            </a:r>
            <a:endParaRPr lang="fr-FR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fr-FR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Découverte rapide </a:t>
            </a:r>
            <a:r>
              <a:rPr lang="fr-FR" sz="23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74897" y="2344589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Outil : CMD,</a:t>
            </a:r>
          </a:p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config, VMWARE</a:t>
            </a:r>
          </a:p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Présentation :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Powerpoint</a:t>
            </a:r>
          </a:p>
          <a:p>
            <a:pPr algn="ctr"/>
            <a:r>
              <a:rPr lang="fr-F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fr-FR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RUST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75812" y="382032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490227" y="488223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/>
              <a:t>Tanguy Decabrat</a:t>
            </a:r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Etudiant à l’IUT d’Informatique de l’université de Bordeaux</a:t>
            </a:r>
          </a:p>
        </p:txBody>
      </p:sp>
      <p:pic>
        <p:nvPicPr>
          <p:cNvPr id="28" name="Image 27">
            <a:extLst/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4773" y="6957700"/>
            <a:ext cx="2511818" cy="2051241"/>
          </a:xfrm>
          <a:prstGeom prst="rect">
            <a:avLst/>
          </a:prstGeom>
          <a:noFill/>
          <a:ln w="88900" cmpd="thickThin">
            <a:solidFill>
              <a:schemeClr val="accent2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822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9157" y="51415"/>
            <a:ext cx="36997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– LOWATEM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69033" y="3046210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 jeu ainsi que les règles données</a:t>
            </a:r>
          </a:p>
          <a:p>
            <a:pPr marL="457200" indent="-4572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une IA capable de jouer au jeu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de manière</a:t>
            </a:r>
          </a:p>
          <a:p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intelligente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des règles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deux IA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 nouvelle perception de JAVA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Découverte d’algorithmes liés aux IA &gt; Tentative </a:t>
            </a:r>
            <a:r>
              <a:rPr lang="fr-F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minmax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Créations de règles</a:t>
            </a:r>
            <a:endParaRPr lang="fr-FR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24220" y="2331297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JAVA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½ IA : Implémentation</a:t>
            </a:r>
          </a:p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MINMAX</a:t>
            </a:r>
          </a:p>
          <a:p>
            <a:pPr algn="ctr"/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2435" y="340181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/>
              <a:t>Tanguy Decabrat</a:t>
            </a:r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Etudiant à l’IUT d’Informatique de l’université de Bordeaux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991" y="7123026"/>
            <a:ext cx="2490030" cy="1598027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0830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6453" y="51415"/>
            <a:ext cx="56051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- Création d’entreprise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836287" y="289408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une entreprise fictive et réaliser son développement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Imaginer produits, aides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nécessaires,</a:t>
            </a:r>
          </a:p>
          <a:p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campagnes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de com.,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complet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Graphiques d’évolution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marketing, …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Compréhension des prérequis pour une entreprise fonctionnelle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Faire une analyse marketing</a:t>
            </a:r>
            <a:endParaRPr lang="fr-FR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83783" y="231963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 PESTEL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</a:t>
            </a: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lyse SWOT</a:t>
            </a:r>
          </a:p>
          <a:p>
            <a:pPr algn="ctr"/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7441" y="376714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/>
              <a:t>Tanguy Decabrat</a:t>
            </a:r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Etudiant à l’IUT d’Informatique de l’université de Bordeaux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54" y="7014237"/>
            <a:ext cx="2887662" cy="2124257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3250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02563" y="51415"/>
            <a:ext cx="54529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personnel – OVERSEA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420487" y="267950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les données d’un serveur sous forme de JSON et trouver des données</a:t>
            </a:r>
          </a:p>
          <a:p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spécifiques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	Permettre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</a:t>
            </a: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’utilisation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des données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Récupération des données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visuel du nom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-	Code </a:t>
            </a:r>
            <a:r>
              <a:rPr lang="fr-F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		-	Stockage</a:t>
            </a:r>
          </a:p>
          <a:p>
            <a:pPr algn="just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données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- bot pour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les utiliser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Renforcement bases PYTHON, découverte PANDAS, bots, …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Découverte de programmes </a:t>
            </a:r>
            <a:r>
              <a:rPr lang="fr-F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asynchronisés</a:t>
            </a:r>
            <a:endParaRPr lang="fr-FR" sz="2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56910" y="2700465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4961663" y="341854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PYTHON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Requêtes : module</a:t>
            </a:r>
          </a:p>
          <a:p>
            <a:pPr algn="ctr"/>
            <a:r>
              <a:rPr lang="fr-FR" sz="23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</a:t>
            </a:r>
            <a:r>
              <a:rPr lang="fr-FR" sz="2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Traitement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PANDAS.</a:t>
            </a:r>
          </a:p>
          <a:p>
            <a:pPr algn="ctr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: ASYNC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27954" y="379418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372239" y="439830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/>
              <a:t>Tanguy Decabrat</a:t>
            </a:r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Etudiant à l’IUT d’Informatique de l’université de Bordeaux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20540" y="5249510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38" y="7089630"/>
            <a:ext cx="3014302" cy="1903115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21087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621</Words>
  <Application>Microsoft Office PowerPoint</Application>
  <PresentationFormat>Format A4 (210 x 297 mm)</PresentationFormat>
  <Paragraphs>185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 Decabrat</dc:creator>
  <cp:lastModifiedBy>Tanguy Decabrat</cp:lastModifiedBy>
  <cp:revision>35</cp:revision>
  <cp:lastPrinted>2022-04-14T14:33:50Z</cp:lastPrinted>
  <dcterms:created xsi:type="dcterms:W3CDTF">2022-03-18T10:12:35Z</dcterms:created>
  <dcterms:modified xsi:type="dcterms:W3CDTF">2022-10-18T08:02:06Z</dcterms:modified>
</cp:coreProperties>
</file>