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4" r:id="rId6"/>
    <p:sldId id="263" r:id="rId7"/>
    <p:sldId id="262" r:id="rId8"/>
    <p:sldId id="261" r:id="rId9"/>
    <p:sldId id="260" r:id="rId10"/>
    <p:sldId id="25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41C8-07C4-CB75-0621-B10809113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74F50-D6F7-DFF6-E614-04C1C6666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3036-907E-C7A8-99FD-7110E85C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9B8-DB9C-4632-922C-0C9FB8CA252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04EC-984C-DD79-CF4C-411F7AC2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5D405-6F9F-0926-A01D-D5721E9E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2145-796D-4268-B33F-C4627113B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8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4B8A-1981-0FE9-96DC-88CE7403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97306-CE34-4977-B28F-C0A3D2346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BC2B3-02D7-6D1C-1ECC-8B658DA9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9B8-DB9C-4632-922C-0C9FB8CA252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1CD73-2DA0-8EF9-BC9B-90F3C03D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D53F-BA63-5511-70FE-8735543D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2145-796D-4268-B33F-C4627113B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5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A4F44-F8BB-95F2-2533-01450F946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8B99E-B421-DA03-9197-E8C5A3E49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7E4D4-0356-5ECD-B562-0290AFED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9B8-DB9C-4632-922C-0C9FB8CA252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1708E-1028-0C35-9D09-F28B0B4A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00C82-3971-9867-4CBA-2C8FD94F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2145-796D-4268-B33F-C4627113B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7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7C2D-5769-CC08-C5F1-D120C825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838C-3640-C446-68DC-847BB148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3974B-239B-65F8-758A-66D1753D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9B8-DB9C-4632-922C-0C9FB8CA252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3DDB-DDAF-DF2B-6830-8664E1AF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C782F-A9FE-8755-BB8C-0FE2CD80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2145-796D-4268-B33F-C4627113B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18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C855-6961-CF18-A99C-35BFD7FE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174CB-8865-4492-9A6A-39C1C938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7F77-A13A-BCC2-A2EB-8CBA9376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9B8-DB9C-4632-922C-0C9FB8CA252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4A09E-1194-76FC-5174-FBF721CC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B789-6596-E2E4-2FBB-C4B61581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2145-796D-4268-B33F-C4627113B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3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7281-990F-F292-402F-0936C23B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7E41-A47E-6F26-9201-B54D49BD7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414C2-8EAA-E0BF-5C9B-BBF86B8DA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8B30E-AC18-B219-32C6-BDC59601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9B8-DB9C-4632-922C-0C9FB8CA252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88AEE-9EE3-2300-0D4A-1677AFDA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8B086-FDD9-F1C7-3E44-FD74E50F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2145-796D-4268-B33F-C4627113B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43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1A04-46DC-7279-EDE3-CE284E1E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9BBC2-22EC-EA44-A9CA-66764101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EF91C-F73B-8042-F154-4E67FED88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AE84F-204F-6EAE-260F-52CFB2304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7EE2B-4EF6-35C3-A208-B2C82C76B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A8B3A-55C7-332F-A97E-74330E91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9B8-DB9C-4632-922C-0C9FB8CA252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F3664-B4E3-2C15-D931-9908A563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EA02F-6491-FC5F-320B-71A5374D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2145-796D-4268-B33F-C4627113B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C02C-9EA0-683A-C7C2-AC5526DC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5A10D-1C8C-428D-DBD4-1DCCBC71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9B8-DB9C-4632-922C-0C9FB8CA252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A0946-3EC1-2396-5BFD-95C3CAB8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9F23A-2B03-1BCA-0FF1-4B9BEBC0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2145-796D-4268-B33F-C4627113B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1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FD61A-3894-039D-EC14-D6C924B7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9B8-DB9C-4632-922C-0C9FB8CA252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C41E5-BF17-9A24-8164-68C6CB3E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BE22-035A-F635-C3A0-B0C19526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2145-796D-4268-B33F-C4627113B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9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5FB-47D7-99C6-9C57-6CD77A78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17EA-E2E4-F999-2EE9-5B94E911F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6B053-012D-F8C5-B71D-649E749D5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2ED00-F457-497A-128B-FB3A9353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9B8-DB9C-4632-922C-0C9FB8CA252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27A50-36F6-0B6E-1EE8-19C5081A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FF00F-8FE0-7C6B-9564-37585432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2145-796D-4268-B33F-C4627113B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09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EC46-600D-92F6-4147-86ECB537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DB488-5D25-A6FC-3421-CB873563F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3E92A-6DBC-8FA3-6161-8EC98CADE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7EE6C-F145-38EF-032D-82262DBC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9B8-DB9C-4632-922C-0C9FB8CA252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535D9-5703-F288-A909-25AFFFF3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CE02E-B9D6-AC39-9881-208DC03F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2145-796D-4268-B33F-C4627113B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80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12FA7-F484-DC6C-B628-2F8510A8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052B1-4628-E378-B698-CB77DB4E4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936F-D9D8-A68F-3128-6D287B0FF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59B8-DB9C-4632-922C-0C9FB8CA252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EB530-33CB-E7C7-7F02-BA3E11DD6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A292C-689C-E1D6-A5F2-3A7EE00F1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2145-796D-4268-B33F-C4627113B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4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A99AE3-BBE5-FE36-0DAC-F1472319C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6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6CC54-8338-D177-DB29-054DAA288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2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AB453-FAD9-9165-7DC7-D11C3801B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3932CD-2A57-1708-8781-92B3B5FCB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69055-7832-DCC7-3E6A-075B2C322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1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2B1AB3-B417-9CC5-93C5-E68045C1B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8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35E61-3FF2-F747-3ED0-9BECA76CE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02CCF-1147-2F0A-5C7E-A90FFE3BD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F372D-CE67-5B4F-95F2-CEE84349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4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FF0B2-0B75-76E5-481D-78FEDE54D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1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6E7178-1F11-B811-88CE-B22BBE702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6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Dhayanithi T . 18BME099</dc:creator>
  <cp:lastModifiedBy>Dhayanithi T . 18BME099</cp:lastModifiedBy>
  <cp:revision>1</cp:revision>
  <dcterms:created xsi:type="dcterms:W3CDTF">2024-04-22T18:30:11Z</dcterms:created>
  <dcterms:modified xsi:type="dcterms:W3CDTF">2024-04-22T18:51:20Z</dcterms:modified>
</cp:coreProperties>
</file>