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57" r:id="rId6"/>
    <p:sldId id="258" r:id="rId7"/>
    <p:sldId id="260" r:id="rId8"/>
    <p:sldId id="266" r:id="rId9"/>
    <p:sldId id="267" r:id="rId10"/>
    <p:sldId id="268" r:id="rId11"/>
    <p:sldId id="269" r:id="rId12"/>
    <p:sldId id="270" r:id="rId13"/>
    <p:sldId id="261" r:id="rId14"/>
    <p:sldId id="271" r:id="rId15"/>
    <p:sldId id="26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100" d="100"/>
          <a:sy n="100" d="100"/>
        </p:scale>
        <p:origin x="-134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A8DD-D682-B4D2-C6F5-C195E0B8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732F-BB1D-B599-34B7-99190D50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7759-930C-FE16-43FF-4A60162D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9E95-E488-D00B-C9EB-9AC56F4E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6B9F-9EEA-47FD-9710-2BDF8FE3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1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6FD6-1023-5810-CA62-69C19AFE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0FF7-4B89-7C71-2FDF-ABBD94E5B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E8E5-C894-8225-16A9-19E5E76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A602-F3D6-9BB3-FA0C-ED32BEBA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9396-DB3C-D7FE-BF89-F8FCAC47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1BD01-8B1B-9F84-091D-AEE186021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D94EC-5689-0D61-97E9-274D44E0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D96A-D36F-71C8-3DCE-ECDAAD58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C642-52DA-D6D6-5D2F-E75F5157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71F-B616-018D-D51A-0A1B736F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8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D268-0ABC-FCF3-7268-84C1EE1B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18C0-4E96-0708-70AA-0363A6A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C688-2961-BC4C-0264-39D02418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EFA3-E75F-0F09-2C4E-18C960BA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ABE8-D004-1C8D-7186-BDCFDB4C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6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F088-5DA9-E7EB-7059-91DAD1BA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9CB68-200B-E435-E9DC-19E3331A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7779-02CE-E737-C4BC-19A7BCF1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21B2-0C92-2348-374D-F2814297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AA88-4815-5E01-0472-7B80B259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7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5F07-5169-7353-CA5C-C0C7FB3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2A3E-AFAE-9B77-D2F2-5D243A776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BF44E-A82A-0796-B257-2F2AC2B34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2A277-6975-4ADE-3A13-1E400F7C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B1166-C863-E343-1CB5-65992209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494-586D-1DF8-9A84-65D5D46E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5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BBC6-FE27-D441-6CF9-1B9F6D2B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A502-4EA7-B94A-1A44-B0786F22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4FEEF-7DA2-DA2A-82F4-78C7528C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9FAE8-5B63-6A12-87B0-F11310FC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F0265-0F36-9057-B8AA-89E2165DC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37643-7C53-C05C-4112-41E08A92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BF46A-053B-4DFC-7958-1AF6CA40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A57D5-1173-2143-5B07-2E98B492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0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3E8F-00A6-6995-54F4-EB504B73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BEC7A-08EC-92B8-0F36-F2A1F3B5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A1B32-8CFB-1862-9946-DE3B1569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53C82-0E8E-E2C9-D7DB-B6C3BCC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2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009E6-9885-E257-0C98-C16E43FB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836F0-D783-5808-545E-A12A4046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5C229-6E70-F0CD-777E-1A707532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5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1C3-1BC7-663B-6628-521B9636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94B9-0654-1E9A-9225-3BB0FD6D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6CF5-DD26-94F3-1134-B5E34120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29DFE-3493-E681-CDA6-5374728F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795A-7831-6A40-FD4B-D82E4F1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6BCBA-D7AC-73BB-7247-BCFA0AF4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8345-598B-78AB-BC4B-00FE4011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91104-E9CD-33D2-DDF0-0BA8AF64A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B3D43-243D-A6E7-CD30-3F744AB8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4DFA8-FACB-F9F2-E48C-CC86F0DE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B209-E972-1A30-8DF1-3C490F72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315-85A1-55AA-BB9D-742F3D50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2257C-BD52-DA3F-E662-0F0F9E9E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15E1B-93A0-7031-2EEE-2869BAC1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191B-64DB-85A5-5BB0-E85DB2A7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A7B7-F07D-4DEB-B7FE-EFEB31FD91D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C4B8-E7FE-2844-70FA-58F5FF0B7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DF73-6D37-64A9-4D82-69B62B27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9486-3D83-4095-B48C-25877791A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7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683-F5C2-49CC-E390-60FAD296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484" y="1154013"/>
            <a:ext cx="8033031" cy="1370177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Abstractive Text Summarization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91321B-AD8B-3E9C-FBD6-A6440785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653" y="3701560"/>
            <a:ext cx="4487158" cy="137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1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>
              <a:buNone/>
            </a:pPr>
            <a:r>
              <a:rPr lang="en-GB" sz="1900" b="1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GB" sz="1900" b="1" spc="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DHAYANITHI</a:t>
            </a:r>
            <a:r>
              <a:rPr lang="en-GB" sz="1900" b="1" spc="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1" spc="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r>
              <a:rPr lang="en-GB" sz="1900" b="1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GB" sz="1900" b="1" spc="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STB030018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BD7D0-BC3A-D6AB-FA77-EE3F9CA8CBFA}"/>
              </a:ext>
            </a:extLst>
          </p:cNvPr>
          <p:cNvSpPr txBox="1"/>
          <p:nvPr/>
        </p:nvSpPr>
        <p:spPr>
          <a:xfrm>
            <a:off x="687976" y="5775575"/>
            <a:ext cx="1081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1300" spc="640" dirty="0">
                <a:solidFill>
                  <a:schemeClr val="accent5">
                    <a:lumMod val="50000"/>
                  </a:schemeClr>
                </a:solidFill>
              </a:rPr>
              <a:t>             </a:t>
            </a:r>
          </a:p>
          <a:p>
            <a:r>
              <a:rPr lang="en-GB" sz="2000" b="1" kern="1300" spc="640" dirty="0">
                <a:solidFill>
                  <a:schemeClr val="accent5">
                    <a:lumMod val="50000"/>
                  </a:schemeClr>
                </a:solidFill>
              </a:rPr>
              <a:t>              </a:t>
            </a:r>
            <a:r>
              <a:rPr lang="en-GB" sz="2000" b="1" kern="1300" spc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 Scifor Technologies</a:t>
            </a:r>
          </a:p>
        </p:txBody>
      </p:sp>
    </p:spTree>
    <p:extLst>
      <p:ext uri="{BB962C8B-B14F-4D97-AF65-F5344CB8AC3E}">
        <p14:creationId xmlns:p14="http://schemas.microsoft.com/office/powerpoint/2010/main" val="414570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BD9-1258-63AA-5F81-E86CBE72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12"/>
            <a:ext cx="9144000" cy="823324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72F3A-9C57-BE4B-BCDE-BFC068F7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48" y="1291471"/>
            <a:ext cx="10030120" cy="5024487"/>
          </a:xfrm>
        </p:spPr>
        <p:txBody>
          <a:bodyPr>
            <a:normAutofit/>
          </a:bodyPr>
          <a:lstStyle/>
          <a:p>
            <a:pPr algn="l"/>
            <a:endParaRPr lang="en-IN" sz="2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6EBF-8673-44FF-3359-41B0338E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8" y="1291471"/>
            <a:ext cx="10030120" cy="50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BD9-1258-63AA-5F81-E86CBE72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12"/>
            <a:ext cx="9144000" cy="823324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72F3A-9C57-BE4B-BCDE-BFC068F7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48" y="1291471"/>
            <a:ext cx="10030120" cy="5024487"/>
          </a:xfrm>
        </p:spPr>
        <p:txBody>
          <a:bodyPr>
            <a:normAutofit/>
          </a:bodyPr>
          <a:lstStyle/>
          <a:p>
            <a:pPr algn="l"/>
            <a:endParaRPr lang="en-IN" sz="2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E7FFF-2F7D-E7DB-198D-6BCD7EF9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08" y="1291471"/>
            <a:ext cx="5015060" cy="2403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FF794-47A2-AEB3-C865-2B1056A2B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8" y="1291471"/>
            <a:ext cx="4270341" cy="2403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97414-EA61-8CC7-5EF4-55CD2CD8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27" y="3842943"/>
            <a:ext cx="6872141" cy="24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BD9-1258-63AA-5F81-E86CBE72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12"/>
            <a:ext cx="9144000" cy="823324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72F3A-9C57-BE4B-BCDE-BFC068F7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48" y="1291471"/>
            <a:ext cx="10030120" cy="5024487"/>
          </a:xfrm>
        </p:spPr>
        <p:txBody>
          <a:bodyPr>
            <a:normAutofit/>
          </a:bodyPr>
          <a:lstStyle/>
          <a:p>
            <a:pPr algn="l"/>
            <a:endParaRPr lang="en-IN" sz="2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2E041-5170-E9E3-4284-792B170C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8" y="1291471"/>
            <a:ext cx="7824246" cy="24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2830E-A7EA-75AC-2440-37E37600B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8" y="3863712"/>
            <a:ext cx="7824246" cy="24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6BBC-341B-686B-17E5-1C1B7AED6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951"/>
            <a:ext cx="9144000" cy="964726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07E1-65E6-F8EE-142A-C6CB33E1F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558" y="1395166"/>
            <a:ext cx="10501461" cy="4986779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3B6C3-527F-9D35-BBD6-898BFAEF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8" y="1395166"/>
            <a:ext cx="10501462" cy="49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4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6BBC-341B-686B-17E5-1C1B7AED6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951"/>
            <a:ext cx="9144000" cy="964726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07E1-65E6-F8EE-142A-C6CB33E1F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558" y="1395166"/>
            <a:ext cx="10501461" cy="5052767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8A7A5-413F-3AE8-D08A-7854922F3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7" y="1395167"/>
            <a:ext cx="10501461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43A6-CC92-C37B-FE89-154136FAB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231"/>
            <a:ext cx="9144000" cy="93644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6B80A-7EF3-058C-02B5-8914C376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387" y="1357460"/>
            <a:ext cx="9935851" cy="4760536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NLP Capabilities: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txtai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text summarization represents a significant advancement in natural language processing (NLP). By leveraging state-of-the-art AI models,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txtai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demonstrated a remarkable ability to distill lengthy texts into concise, coherent summaries, effectively capturing the essence of the original content.</a:t>
            </a:r>
          </a:p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Efficiency and Time-saving: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application of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txtai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summarizing texts offers substantial time-saving benefits. </a:t>
            </a:r>
          </a:p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 and Contextual Understanding: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its sophisticated algorithms,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txtai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maintains a high level of accuracy in understanding and retaining the context and key elements of the source material.</a:t>
            </a:r>
          </a:p>
          <a:p>
            <a:pPr algn="l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to Users: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of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Across Various Fields.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3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B859-DD3E-5E12-5C8B-3EE1B58E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IN" sz="70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849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90BE-F08A-3189-7A31-6FDE3FC6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5" y="292229"/>
            <a:ext cx="9144000" cy="92701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FF95-683C-2E18-108E-BA534FE04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241" y="1470581"/>
            <a:ext cx="10058400" cy="48736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summarization refers to the technique of shortening long pieces of text.</a:t>
            </a:r>
            <a:endParaRPr lang="en-U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Summarize by the main points.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Accelerates the process of information retrieval.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 relevant information and consume faster.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the amount of information that can fit in an area.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Expensive and time consuming if done without machines.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algorithms can be trained to comprehend documents and identify the sections that convey important facts and information before producing the required summarized texts.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90BE-F08A-3189-7A31-6FDE3FC6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5" y="292229"/>
            <a:ext cx="9144000" cy="927019"/>
          </a:xfrm>
        </p:spPr>
        <p:txBody>
          <a:bodyPr/>
          <a:lstStyle/>
          <a:p>
            <a:r>
              <a:rPr lang="en-IN" dirty="0"/>
              <a:t>Types of 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FF95-683C-2E18-108E-BA534FE04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241" y="1470581"/>
            <a:ext cx="10058400" cy="487365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rgbClr val="212529"/>
                </a:solidFill>
                <a:latin typeface="Open Sans" panose="020B0606030504020204" pitchFamily="34" charset="0"/>
              </a:rPr>
              <a:t>A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bstraction-based: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Paraphrasing and shortening parts of the source document.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Create new phrases that relay the most useful information from the source.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Could overcome grammar irregularities of the extractive approach.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Generally more difficult to develop.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Example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Source text : 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	Joseph and Mary rode on a donkey to attend the annual event in Jerusalem. In the city, Mary gave birth to a child named Jesus.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Extractive summary : </a:t>
            </a:r>
          </a:p>
          <a:p>
            <a:pPr algn="l"/>
            <a:r>
              <a:rPr lang="en-US" sz="2000" b="1" dirty="0">
                <a:solidFill>
                  <a:srgbClr val="212529"/>
                </a:solidFill>
                <a:latin typeface="Open Sans" panose="020B0606030504020204" pitchFamily="34" charset="0"/>
              </a:rPr>
              <a:t>	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Joseph and Mary came to Jerusalem where Jesus was born.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0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90BE-F08A-3189-7A31-6FDE3FC6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5" y="292229"/>
            <a:ext cx="9144000" cy="927019"/>
          </a:xfrm>
        </p:spPr>
        <p:txBody>
          <a:bodyPr/>
          <a:lstStyle/>
          <a:p>
            <a:r>
              <a:rPr lang="en-IN" dirty="0"/>
              <a:t>Types of 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FF95-683C-2E18-108E-BA534FE04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241" y="1470581"/>
            <a:ext cx="10058400" cy="4873658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Extraction-based Summarization</a:t>
            </a:r>
            <a:r>
              <a:rPr lang="en-US" sz="2000" u="none" strike="noStrike" dirty="0">
                <a:solidFill>
                  <a:srgbClr val="212529"/>
                </a:solidFill>
                <a:latin typeface="Open Sans" panose="020B0606030504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Lex Rank: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 A graphical based text summarizer.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Luhn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 :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One of the earliest algorithm, named after famous IBM researcher.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Scores sentences based on frequency of the most important words.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Latent semantic analysis (LSA):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An unsupervised method of summarization it combines term frequency techniques with singular value decomposition to summarize texts.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TextRank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rPr>
              <a:t>: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Weighted-graph-based summarization with keyword extractions from source. </a:t>
            </a:r>
          </a:p>
          <a:p>
            <a:pPr algn="l"/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rPr>
              <a:t>*Above are all non-ML or unsupervised methods.</a:t>
            </a:r>
          </a:p>
        </p:txBody>
      </p:sp>
    </p:spTree>
    <p:extLst>
      <p:ext uri="{BB962C8B-B14F-4D97-AF65-F5344CB8AC3E}">
        <p14:creationId xmlns:p14="http://schemas.microsoft.com/office/powerpoint/2010/main" val="412749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3CF1-4871-BE3E-58B8-AA3F3A86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870458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3B499-0179-0B1A-1287-D8101BE1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1536569"/>
            <a:ext cx="10039546" cy="4430598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Develop an Interactive Web Application: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primary goal is to build a user-friendly, interactive web application that allows users to input text and receive summarized content in real-time.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application leverages the advanced natural language processing capabilities of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txtai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 to provide accurate and concise summaries.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Enhanced User Experience: 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Employ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Streamlit's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capabilities to create a sleek and responsive UI/UX, 	ensuring that the application is accessible and easy to use for a wide range 	of users, from students and researchers to professionals.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BF17-C7EC-25A3-E061-62AD6BFDA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320510"/>
            <a:ext cx="9144000" cy="879885"/>
          </a:xfrm>
        </p:spPr>
        <p:txBody>
          <a:bodyPr>
            <a:normAutofit fontScale="90000"/>
          </a:bodyPr>
          <a:lstStyle/>
          <a:p>
            <a:r>
              <a:rPr lang="en-IN" dirty="0"/>
              <a:t>Tech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134E7-EE4B-16BD-8797-B3D02C2AF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28" y="1338605"/>
            <a:ext cx="10020693" cy="49019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txtai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PyPDF2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Transformers:</a:t>
            </a:r>
          </a:p>
          <a:p>
            <a:pPr algn="l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This is a core library used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txtai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Developed by Hugging Face, it 	provides a vast collection of pre-trained models for NLP tasks like text 	classification, summarization, translation, and question-answering.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 or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algn="l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These are the primary deep learning frameworks used by the models in 	the Transformers library.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txtai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work with models trained on either of 	these frameworks.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2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BD9-1258-63AA-5F81-E86CBE72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12"/>
            <a:ext cx="9144000" cy="823324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72F3A-9C57-BE4B-BCDE-BFC068F7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48" y="1291471"/>
            <a:ext cx="10030120" cy="5024487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E2300-C632-77C1-9AFB-82C38A1BB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8" y="1291471"/>
            <a:ext cx="10030120" cy="50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BD9-1258-63AA-5F81-E86CBE72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12"/>
            <a:ext cx="9144000" cy="823324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72F3A-9C57-BE4B-BCDE-BFC068F7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48" y="1291471"/>
            <a:ext cx="10030120" cy="502448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Language Toolkit: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Leading platform for building Python programs to work with human language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is a field of computer science, artificial intelligence (also called machine learning), and linguistics processing.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Interactions between computers and human (natural) languages.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provides suite of text processing libraries for classification, tokenization, stemming, tagging, parsing, and semantic reasoning.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9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BD9-1258-63AA-5F81-E86CBE72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12"/>
            <a:ext cx="9144000" cy="823324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72F3A-9C57-BE4B-BCDE-BFC068F7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48" y="1291471"/>
            <a:ext cx="10030120" cy="5024487"/>
          </a:xfrm>
        </p:spPr>
        <p:txBody>
          <a:bodyPr>
            <a:normAutofit/>
          </a:bodyPr>
          <a:lstStyle/>
          <a:p>
            <a:pPr algn="l"/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Following are the </a:t>
            </a:r>
            <a:r>
              <a:rPr lang="en-IN" sz="2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NLTK Libraries </a:t>
            </a:r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in text summarization: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 tokenizer.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Sentence tokenizer.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Stopwords</a:t>
            </a:r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BeautifulSoup</a:t>
            </a:r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Tagging.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Parsing.</a:t>
            </a:r>
          </a:p>
        </p:txBody>
      </p:sp>
    </p:spTree>
    <p:extLst>
      <p:ext uri="{BB962C8B-B14F-4D97-AF65-F5344CB8AC3E}">
        <p14:creationId xmlns:p14="http://schemas.microsoft.com/office/powerpoint/2010/main" val="352001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678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Courier New</vt:lpstr>
      <vt:lpstr>Open Sans</vt:lpstr>
      <vt:lpstr>Times New Roman</vt:lpstr>
      <vt:lpstr>Office Theme</vt:lpstr>
      <vt:lpstr>Abstractive Text Summarization</vt:lpstr>
      <vt:lpstr>Introduction</vt:lpstr>
      <vt:lpstr>Types of Text Summarization</vt:lpstr>
      <vt:lpstr>Types of Text Summarization</vt:lpstr>
      <vt:lpstr>Objective</vt:lpstr>
      <vt:lpstr>Tech Stack</vt:lpstr>
      <vt:lpstr>Algorithm</vt:lpstr>
      <vt:lpstr>Algorithm</vt:lpstr>
      <vt:lpstr>Algorithm</vt:lpstr>
      <vt:lpstr>Algorithm</vt:lpstr>
      <vt:lpstr>Algorithm</vt:lpstr>
      <vt:lpstr>Algorithm</vt:lpstr>
      <vt:lpstr>Output</vt:lpstr>
      <vt:lpstr>Output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Text Summarization</dc:title>
  <dc:creator>Dhayanithi T . 18BME099</dc:creator>
  <cp:lastModifiedBy>Dhayanithi T . 18BME099</cp:lastModifiedBy>
  <cp:revision>1</cp:revision>
  <dcterms:created xsi:type="dcterms:W3CDTF">2024-01-24T08:04:32Z</dcterms:created>
  <dcterms:modified xsi:type="dcterms:W3CDTF">2024-01-24T09:42:03Z</dcterms:modified>
</cp:coreProperties>
</file>