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0" r:id="rId5"/>
    <p:sldId id="261" r:id="rId6"/>
    <p:sldId id="264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1898"/>
    <a:srgbClr val="FF505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7CC12-A88D-44DA-869A-22EC7F0842B8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683B0-9811-4743-908E-1CBAB51B83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0723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7CC12-A88D-44DA-869A-22EC7F0842B8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683B0-9811-4743-908E-1CBAB51B83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824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7CC12-A88D-44DA-869A-22EC7F0842B8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683B0-9811-4743-908E-1CBAB51B83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130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7CC12-A88D-44DA-869A-22EC7F0842B8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683B0-9811-4743-908E-1CBAB51B83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6209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7CC12-A88D-44DA-869A-22EC7F0842B8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683B0-9811-4743-908E-1CBAB51B83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160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7CC12-A88D-44DA-869A-22EC7F0842B8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683B0-9811-4743-908E-1CBAB51B83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4729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7CC12-A88D-44DA-869A-22EC7F0842B8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683B0-9811-4743-908E-1CBAB51B83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3779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7CC12-A88D-44DA-869A-22EC7F0842B8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683B0-9811-4743-908E-1CBAB51B83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835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7CC12-A88D-44DA-869A-22EC7F0842B8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683B0-9811-4743-908E-1CBAB51B83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3553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7CC12-A88D-44DA-869A-22EC7F0842B8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683B0-9811-4743-908E-1CBAB51B83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779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7CC12-A88D-44DA-869A-22EC7F0842B8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683B0-9811-4743-908E-1CBAB51B83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4431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7CC12-A88D-44DA-869A-22EC7F0842B8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683B0-9811-4743-908E-1CBAB51B83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233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9309" y="3433483"/>
            <a:ext cx="4730292" cy="1416424"/>
          </a:xfrm>
        </p:spPr>
        <p:txBody>
          <a:bodyPr>
            <a:normAutofit fontScale="92500"/>
          </a:bodyPr>
          <a:lstStyle/>
          <a:p>
            <a:pPr algn="just"/>
            <a:r>
              <a:rPr lang="en-GB" b="1" spc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pPr algn="just"/>
            <a:r>
              <a:rPr lang="en-GB" b="1" spc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</a:t>
            </a:r>
            <a:r>
              <a:rPr lang="en-GB" b="1" spc="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DHAYANITHI</a:t>
            </a:r>
            <a:r>
              <a:rPr lang="en-GB" b="1" spc="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spc="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algn="just"/>
            <a:r>
              <a:rPr lang="en-GB" b="1" spc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:    </a:t>
            </a:r>
            <a:r>
              <a:rPr lang="en-GB" b="1" spc="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STB030018</a:t>
            </a:r>
          </a:p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687976" y="5775575"/>
            <a:ext cx="108160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kern="1300" spc="640" dirty="0">
                <a:solidFill>
                  <a:schemeClr val="accent5">
                    <a:lumMod val="50000"/>
                  </a:schemeClr>
                </a:solidFill>
              </a:rPr>
              <a:t>             </a:t>
            </a:r>
          </a:p>
          <a:p>
            <a:r>
              <a:rPr lang="en-GB" sz="2000" b="1" kern="1300" spc="640" dirty="0">
                <a:solidFill>
                  <a:schemeClr val="accent5">
                    <a:lumMod val="50000"/>
                  </a:schemeClr>
                </a:solidFill>
              </a:rPr>
              <a:t>              </a:t>
            </a:r>
            <a:r>
              <a:rPr lang="en-GB" sz="2000" b="1" kern="1300" spc="6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Associated with  Scifor Technologies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339E21-71F6-820C-323A-A77BDB29F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012" y="1203481"/>
            <a:ext cx="513397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926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3413"/>
          </a:xfrm>
        </p:spPr>
        <p:txBody>
          <a:bodyPr/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Polymorphism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358538"/>
            <a:ext cx="10515600" cy="49769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 </a:t>
            </a:r>
            <a:endParaRPr lang="en-GB" sz="32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sz="2200" b="1" dirty="0"/>
              <a:t> Polymorphism</a:t>
            </a:r>
            <a:r>
              <a:rPr lang="en-GB" sz="2200" dirty="0"/>
              <a:t> is taken from the Greek words Poly(many) and morphism(forms).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200" dirty="0"/>
              <a:t>In programming,  it refers   to methods/functions/operators  with the same name that can be executed on many objects or classes.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000" b="1" dirty="0"/>
              <a:t>Function polymorphism : </a:t>
            </a:r>
            <a:r>
              <a:rPr lang="en-GB" sz="2000" dirty="0"/>
              <a:t>An example of python function is the </a:t>
            </a:r>
            <a:r>
              <a:rPr lang="en-GB" sz="2000" dirty="0" err="1"/>
              <a:t>len</a:t>
            </a:r>
            <a:r>
              <a:rPr lang="en-GB" sz="2000" dirty="0"/>
              <a:t>() function that can be used</a:t>
            </a:r>
          </a:p>
          <a:p>
            <a:pPr marL="0" indent="0">
              <a:buNone/>
            </a:pPr>
            <a:r>
              <a:rPr lang="en-GB" sz="2000" dirty="0"/>
              <a:t>    on different objects.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     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28F78D-7AB8-0E08-8FDA-4504745729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607" y="3986755"/>
            <a:ext cx="3780785" cy="169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983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13953"/>
            <a:ext cx="10515600" cy="602197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000" b="1" dirty="0"/>
              <a:t>Class polymorphism </a:t>
            </a:r>
            <a:r>
              <a:rPr lang="en-GB" sz="2000" dirty="0"/>
              <a:t>: Polymorphism is often used in Class methods, where we can have multiple </a:t>
            </a:r>
          </a:p>
          <a:p>
            <a:pPr marL="0" indent="0">
              <a:buNone/>
            </a:pPr>
            <a:r>
              <a:rPr lang="en-GB" sz="2000" dirty="0"/>
              <a:t>    classes with the same method name. For example, we have two classes: Car , Plane and they </a:t>
            </a:r>
          </a:p>
          <a:p>
            <a:pPr marL="0" indent="0">
              <a:buNone/>
            </a:pPr>
            <a:r>
              <a:rPr lang="en-GB" sz="2000" dirty="0"/>
              <a:t>     all  have same method called move():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sz="2000" dirty="0"/>
              <a:t> </a:t>
            </a:r>
            <a:r>
              <a:rPr lang="en-GB" sz="2000" b="1" dirty="0"/>
              <a:t>Inheritance class polymorphism</a:t>
            </a:r>
            <a:r>
              <a:rPr lang="en-GB" sz="2000" dirty="0"/>
              <a:t>: In python, polymorphism lets us define methods in the child class that have the same name as the methods in the parent class.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1340" y="1803849"/>
            <a:ext cx="4407017" cy="19280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1341" y="4545874"/>
            <a:ext cx="4407016" cy="209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524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3688"/>
            <a:ext cx="10515600" cy="992781"/>
          </a:xfrm>
        </p:spPr>
        <p:txBody>
          <a:bodyPr/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Polymorphism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9348"/>
            <a:ext cx="10970622" cy="5277395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/>
              <a:t>You all must have used GPS for navigating the route, Isn’t it amazing how many different routes you come across for the same destination depending on the traffic, from a programming point of view this is called ‘</a:t>
            </a:r>
            <a:r>
              <a:rPr lang="en-US" sz="2200" b="1" dirty="0"/>
              <a:t>polymorphism</a:t>
            </a:r>
            <a:r>
              <a:rPr lang="en-US" sz="2200" dirty="0"/>
              <a:t>’. It is one such OOP methodology where one task can be performed in several different ways. To put it in simple words, it is a property of an object which allows it to take multiple forms.</a:t>
            </a:r>
            <a:r>
              <a:rPr lang="en-GB" sz="2000" dirty="0"/>
              <a:t>     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GB" sz="20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/>
              <a:t>Polymorphism is of two types:</a:t>
            </a:r>
          </a:p>
          <a:p>
            <a:pPr marL="0" indent="0" algn="just">
              <a:buNone/>
            </a:pPr>
            <a:r>
              <a:rPr lang="en-US" sz="2200" dirty="0"/>
              <a:t>	❑ </a:t>
            </a:r>
            <a:r>
              <a:rPr lang="en-US" sz="2200" b="1" dirty="0"/>
              <a:t>Compile-time Polymorphism </a:t>
            </a:r>
          </a:p>
          <a:p>
            <a:pPr marL="0" indent="0" algn="just">
              <a:buNone/>
            </a:pPr>
            <a:r>
              <a:rPr lang="en-US" sz="2200" dirty="0"/>
              <a:t>	❑ </a:t>
            </a:r>
            <a:r>
              <a:rPr lang="en-US" sz="2200" b="1" dirty="0"/>
              <a:t>Run-time Polymorphism</a:t>
            </a:r>
            <a:r>
              <a:rPr lang="en-GB" sz="2200" dirty="0"/>
              <a:t>           </a:t>
            </a:r>
          </a:p>
          <a:p>
            <a:pPr marL="0" indent="0">
              <a:buNone/>
            </a:pPr>
            <a:r>
              <a:rPr lang="en-GB" sz="2000" dirty="0"/>
              <a:t>                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572329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0446"/>
            <a:ext cx="10515600" cy="862148"/>
          </a:xfrm>
        </p:spPr>
        <p:txBody>
          <a:bodyPr/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Polymorphism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5474"/>
            <a:ext cx="10515600" cy="53035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000" dirty="0"/>
              <a:t> </a:t>
            </a:r>
            <a:r>
              <a:rPr lang="en-US" sz="2200" b="1" dirty="0"/>
              <a:t>Run-time Polymorphism: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2200" dirty="0"/>
              <a:t> A run-time Polymorphism is also, called as dynamic polymorphism where it gets resolved into the run time. One common example of Run-time polymorphism is “</a:t>
            </a:r>
            <a:r>
              <a:rPr lang="en-US" sz="2200" b="1" dirty="0"/>
              <a:t>method overriding</a:t>
            </a:r>
            <a:r>
              <a:rPr lang="en-US" sz="2200" dirty="0"/>
              <a:t>” .</a:t>
            </a:r>
            <a:endParaRPr lang="en-IN" sz="2200" dirty="0"/>
          </a:p>
          <a:p>
            <a:pPr marL="0" indent="0">
              <a:buNone/>
            </a:pPr>
            <a:r>
              <a:rPr lang="en-GB" sz="2200" dirty="0"/>
              <a:t>                                                                                        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246986-0D95-54B2-3D6B-C65D3FF76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65705"/>
            <a:ext cx="5768788" cy="37918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47ADF6-AD24-BB27-43C7-6CE7495C95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988" y="2765706"/>
            <a:ext cx="4746812" cy="23800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B05BD8B-D88F-8842-6F3B-BEE6E4F5E5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30" y="5145742"/>
            <a:ext cx="4473328" cy="89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403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3688"/>
            <a:ext cx="10515600" cy="992781"/>
          </a:xfrm>
        </p:spPr>
        <p:txBody>
          <a:bodyPr/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Polymorphism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9348"/>
            <a:ext cx="10970622" cy="527739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000" dirty="0"/>
              <a:t> </a:t>
            </a:r>
            <a:r>
              <a:rPr lang="en-US" sz="2200" b="1" dirty="0"/>
              <a:t>Compile-time Polymorphism: </a:t>
            </a:r>
          </a:p>
          <a:p>
            <a:pPr marL="0" indent="0">
              <a:buNone/>
            </a:pPr>
            <a:r>
              <a:rPr lang="en-US" sz="2200" dirty="0"/>
              <a:t>	A compile-time polymorphism also called as static polymorphism which gets resolved during the compilation time of the program. One common example is “</a:t>
            </a:r>
            <a:r>
              <a:rPr lang="en-US" sz="2200" b="1" dirty="0"/>
              <a:t>method overloading</a:t>
            </a:r>
            <a:r>
              <a:rPr lang="en-US" sz="2200" dirty="0"/>
              <a:t>”</a:t>
            </a:r>
            <a:r>
              <a:rPr lang="en-GB" sz="2200" dirty="0"/>
              <a:t> </a:t>
            </a:r>
            <a:endParaRPr lang="en-IN" sz="2000" b="1" dirty="0"/>
          </a:p>
          <a:p>
            <a:pPr marL="0" indent="0">
              <a:buNone/>
            </a:pPr>
            <a:r>
              <a:rPr lang="en-GB" sz="2000" b="1" dirty="0"/>
              <a:t>                                                                                               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095366C-8C60-4374-DD92-22FA5F340F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315" y="2540382"/>
            <a:ext cx="4889603" cy="34390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5F46919-9E8B-FDA8-8A89-624EF5090A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671" y="2540382"/>
            <a:ext cx="4889603" cy="18075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B3E414F-28EF-42A8-45AF-BFF966C9F1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023" y="4347882"/>
            <a:ext cx="4030897" cy="180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160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sz="5400" b="1" dirty="0">
                <a:solidFill>
                  <a:srgbClr val="FF0000"/>
                </a:solidFill>
              </a:rPr>
              <a:t>THANK YOU</a:t>
            </a:r>
            <a:endParaRPr lang="en-IN" sz="5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926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4504</TotalTime>
  <Words>330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Polymorphism</vt:lpstr>
      <vt:lpstr>PowerPoint Presentation</vt:lpstr>
      <vt:lpstr>Polymorphism</vt:lpstr>
      <vt:lpstr>Polymorphism</vt:lpstr>
      <vt:lpstr>Polymorphism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Polymorphism, Encapsulation and Data Abstraction</dc:title>
  <dc:creator>User</dc:creator>
  <cp:lastModifiedBy>Dhayanithi T . 18BME099</cp:lastModifiedBy>
  <cp:revision>37</cp:revision>
  <dcterms:created xsi:type="dcterms:W3CDTF">2023-11-04T16:10:34Z</dcterms:created>
  <dcterms:modified xsi:type="dcterms:W3CDTF">2023-12-24T04:06:49Z</dcterms:modified>
</cp:coreProperties>
</file>