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D677-1627-4895-925B-3CD7B205229B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A14D-3F1B-42B5-BD83-A78B5329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9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8343" y="2060998"/>
            <a:ext cx="164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Unity Client</a:t>
            </a:r>
            <a:endParaRPr lang="en-US" sz="2400" dirty="0"/>
          </a:p>
        </p:txBody>
      </p:sp>
      <p:pic>
        <p:nvPicPr>
          <p:cNvPr id="1026" name="Picture 2" descr="https://pixabay.com/static/uploads/photo/2015/02/18/11/50/mountain-landscape-640617_960_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11" y="821528"/>
            <a:ext cx="2468880" cy="11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811" y="359863"/>
            <a:ext cx="246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Landscape Service</a:t>
            </a:r>
            <a:endParaRPr lang="en-US" sz="2400" dirty="0"/>
          </a:p>
        </p:txBody>
      </p:sp>
      <p:pic>
        <p:nvPicPr>
          <p:cNvPr id="1028" name="Picture 4" descr="http://mylittleadmin.com/images/slideshow/hosting-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84" y="2547700"/>
            <a:ext cx="2220392" cy="189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0814" y="1722610"/>
            <a:ext cx="2574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Primary Server and</a:t>
            </a:r>
          </a:p>
          <a:p>
            <a:pPr algn="ctr"/>
            <a:r>
              <a:rPr lang="en-US" sz="2400" dirty="0" smtClean="0"/>
              <a:t>Movement Service</a:t>
            </a:r>
            <a:endParaRPr lang="en-US" sz="2400" dirty="0"/>
          </a:p>
        </p:txBody>
      </p:sp>
      <p:pic>
        <p:nvPicPr>
          <p:cNvPr id="1030" name="Picture 6" descr="http://acpaintball.com/wp-content/uploads/2013/03/fieldsmall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7" b="10710"/>
          <a:stretch/>
        </p:blipFill>
        <p:spPr bwMode="auto">
          <a:xfrm>
            <a:off x="6802811" y="5174220"/>
            <a:ext cx="2468880" cy="119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76656" y="4675209"/>
            <a:ext cx="276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Field Objects Service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12" y="2502251"/>
            <a:ext cx="2580783" cy="1782708"/>
          </a:xfrm>
          <a:prstGeom prst="rect">
            <a:avLst/>
          </a:prstGeom>
        </p:spPr>
      </p:pic>
      <p:pic>
        <p:nvPicPr>
          <p:cNvPr id="1032" name="Picture 8" descr="https://encrypted-tbn0.gstatic.com/images?q=tbn:ANd9GcQX3iRzpClTezPyIfEox2g-cRYIxywf5ObIWOj9ZmVcjB2vgcu5E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6"/>
          <a:stretch/>
        </p:blipFill>
        <p:spPr bwMode="auto">
          <a:xfrm>
            <a:off x="6798388" y="2883211"/>
            <a:ext cx="2468880" cy="11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68746" y="2469011"/>
            <a:ext cx="1732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Service</a:t>
            </a:r>
            <a:endParaRPr lang="en-US" sz="2400" dirty="0"/>
          </a:p>
        </p:txBody>
      </p:sp>
      <p:pic>
        <p:nvPicPr>
          <p:cNvPr id="1034" name="Picture 10" descr="https://azurecomcdn.azureedge.net/cvt-13f9af988a3bce151b5f3666660fb76825069825048a47e2c3f78ca61c38c685/images/page/services/cache/redi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23" y="2883211"/>
            <a:ext cx="134178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37987" y="2469011"/>
            <a:ext cx="1724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Redis</a:t>
            </a:r>
            <a:r>
              <a:rPr lang="en-US" sz="2400" dirty="0" smtClean="0"/>
              <a:t> Server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3561" y="3434832"/>
            <a:ext cx="327991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24605" y="1231552"/>
            <a:ext cx="327991" cy="32918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059246" y="2163895"/>
            <a:ext cx="0" cy="25587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032828" y="4295350"/>
            <a:ext cx="0" cy="256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466119" y="3434832"/>
            <a:ext cx="34747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224605" y="5174220"/>
            <a:ext cx="327991" cy="32918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224605" y="3434832"/>
            <a:ext cx="327991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</dc:creator>
  <cp:lastModifiedBy>Katherine</cp:lastModifiedBy>
  <cp:revision>6</cp:revision>
  <dcterms:created xsi:type="dcterms:W3CDTF">2016-07-08T17:59:29Z</dcterms:created>
  <dcterms:modified xsi:type="dcterms:W3CDTF">2016-07-08T18:21:44Z</dcterms:modified>
</cp:coreProperties>
</file>