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1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1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0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7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6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9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8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3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2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2273300" y="25774"/>
            <a:ext cx="7645400" cy="6757026"/>
            <a:chOff x="2413943" y="542925"/>
            <a:chExt cx="6798858" cy="60088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5856" t="5143" r="23444" b="13044"/>
            <a:stretch/>
          </p:blipFill>
          <p:spPr>
            <a:xfrm>
              <a:off x="3009830" y="542925"/>
              <a:ext cx="5724594" cy="5539578"/>
            </a:xfrm>
            <a:prstGeom prst="rect">
              <a:avLst/>
            </a:prstGeom>
          </p:spPr>
        </p:pic>
        <p:grpSp>
          <p:nvGrpSpPr>
            <p:cNvPr id="46" name="Group 45"/>
            <p:cNvGrpSpPr/>
            <p:nvPr/>
          </p:nvGrpSpPr>
          <p:grpSpPr>
            <a:xfrm rot="18591907">
              <a:off x="3923380" y="575124"/>
              <a:ext cx="1387026" cy="1387026"/>
              <a:chOff x="3923380" y="575124"/>
              <a:chExt cx="1387026" cy="1387026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923380" y="575124"/>
                <a:ext cx="1387026" cy="1387026"/>
              </a:xfrm>
              <a:prstGeom prst="ellipse">
                <a:avLst/>
              </a:prstGeom>
              <a:solidFill>
                <a:srgbClr val="FFF2CC">
                  <a:alpha val="60000"/>
                </a:srgbClr>
              </a:solidFill>
              <a:ln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4616893" y="1268637"/>
                <a:ext cx="286624" cy="580279"/>
              </a:xfrm>
              <a:prstGeom prst="straightConnector1">
                <a:avLst/>
              </a:prstGeom>
              <a:ln w="57150">
                <a:solidFill>
                  <a:srgbClr val="333F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 rot="9225091">
              <a:off x="6016027" y="1069209"/>
              <a:ext cx="1387026" cy="1387026"/>
              <a:chOff x="3923380" y="575124"/>
              <a:chExt cx="1387026" cy="1387026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923380" y="575124"/>
                <a:ext cx="1387026" cy="1387026"/>
              </a:xfrm>
              <a:prstGeom prst="ellipse">
                <a:avLst/>
              </a:prstGeom>
              <a:solidFill>
                <a:srgbClr val="FFF2CC">
                  <a:alpha val="60000"/>
                </a:srgbClr>
              </a:solidFill>
              <a:ln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>
                <a:off x="4616893" y="1268637"/>
                <a:ext cx="286624" cy="580279"/>
              </a:xfrm>
              <a:prstGeom prst="straightConnector1">
                <a:avLst/>
              </a:prstGeom>
              <a:ln w="57150">
                <a:solidFill>
                  <a:srgbClr val="333F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 rot="1073364">
              <a:off x="7825775" y="1579816"/>
              <a:ext cx="1387026" cy="1387026"/>
              <a:chOff x="3923380" y="575124"/>
              <a:chExt cx="1387026" cy="1387026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3923380" y="575124"/>
                <a:ext cx="1387026" cy="1387026"/>
              </a:xfrm>
              <a:prstGeom prst="ellipse">
                <a:avLst/>
              </a:prstGeom>
              <a:solidFill>
                <a:srgbClr val="FFF2CC">
                  <a:alpha val="60000"/>
                </a:srgbClr>
              </a:solidFill>
              <a:ln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4616893" y="1268637"/>
                <a:ext cx="286624" cy="580279"/>
              </a:xfrm>
              <a:prstGeom prst="straightConnector1">
                <a:avLst/>
              </a:prstGeom>
              <a:ln w="57150">
                <a:solidFill>
                  <a:srgbClr val="333F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 rot="17836801">
              <a:off x="7192382" y="3315350"/>
              <a:ext cx="1387026" cy="1387026"/>
              <a:chOff x="3923380" y="575124"/>
              <a:chExt cx="1387026" cy="1387026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3923380" y="575124"/>
                <a:ext cx="1387026" cy="1387026"/>
              </a:xfrm>
              <a:prstGeom prst="ellipse">
                <a:avLst/>
              </a:prstGeom>
              <a:solidFill>
                <a:srgbClr val="FFF2CC">
                  <a:alpha val="60000"/>
                </a:srgbClr>
              </a:solidFill>
              <a:ln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4616893" y="1268637"/>
                <a:ext cx="286624" cy="580279"/>
              </a:xfrm>
              <a:prstGeom prst="straightConnector1">
                <a:avLst/>
              </a:prstGeom>
              <a:ln w="57150">
                <a:solidFill>
                  <a:srgbClr val="333F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 rot="356253">
              <a:off x="5486741" y="2788077"/>
              <a:ext cx="1387026" cy="1387026"/>
              <a:chOff x="3923380" y="575124"/>
              <a:chExt cx="1387026" cy="1387026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3923380" y="575124"/>
                <a:ext cx="1387026" cy="1387026"/>
              </a:xfrm>
              <a:prstGeom prst="ellipse">
                <a:avLst/>
              </a:prstGeom>
              <a:solidFill>
                <a:srgbClr val="FFF2CC">
                  <a:alpha val="60000"/>
                </a:srgbClr>
              </a:solidFill>
              <a:ln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4616893" y="1268637"/>
                <a:ext cx="286624" cy="580279"/>
              </a:xfrm>
              <a:prstGeom prst="straightConnector1">
                <a:avLst/>
              </a:prstGeom>
              <a:ln w="57150">
                <a:solidFill>
                  <a:srgbClr val="333F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 rot="9096265">
              <a:off x="3260810" y="2057675"/>
              <a:ext cx="1387026" cy="1387026"/>
              <a:chOff x="3923380" y="575124"/>
              <a:chExt cx="1387026" cy="1387026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3923380" y="575124"/>
                <a:ext cx="1387026" cy="1387026"/>
              </a:xfrm>
              <a:prstGeom prst="ellipse">
                <a:avLst/>
              </a:prstGeom>
              <a:solidFill>
                <a:srgbClr val="FFF2CC">
                  <a:alpha val="60000"/>
                </a:srgbClr>
              </a:solidFill>
              <a:ln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4616893" y="1268637"/>
                <a:ext cx="286624" cy="580279"/>
              </a:xfrm>
              <a:prstGeom prst="straightConnector1">
                <a:avLst/>
              </a:prstGeom>
              <a:ln w="57150">
                <a:solidFill>
                  <a:srgbClr val="333F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 rot="5084600">
              <a:off x="2413943" y="3965344"/>
              <a:ext cx="1387026" cy="1387026"/>
              <a:chOff x="3923380" y="575124"/>
              <a:chExt cx="1387026" cy="1387026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3923380" y="575124"/>
                <a:ext cx="1387026" cy="1387026"/>
              </a:xfrm>
              <a:prstGeom prst="ellipse">
                <a:avLst/>
              </a:prstGeom>
              <a:solidFill>
                <a:srgbClr val="FFF2CC">
                  <a:alpha val="60000"/>
                </a:srgbClr>
              </a:solidFill>
              <a:ln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>
                <a:off x="4616893" y="1268637"/>
                <a:ext cx="286624" cy="580279"/>
              </a:xfrm>
              <a:prstGeom prst="straightConnector1">
                <a:avLst/>
              </a:prstGeom>
              <a:ln w="57150">
                <a:solidFill>
                  <a:srgbClr val="333F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 rot="9467211">
              <a:off x="6438247" y="5164749"/>
              <a:ext cx="1387026" cy="1387026"/>
              <a:chOff x="3923380" y="575124"/>
              <a:chExt cx="1387026" cy="1387026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3923380" y="575124"/>
                <a:ext cx="1387026" cy="1387026"/>
              </a:xfrm>
              <a:prstGeom prst="ellipse">
                <a:avLst/>
              </a:prstGeom>
              <a:solidFill>
                <a:srgbClr val="FFF2CC">
                  <a:alpha val="60000"/>
                </a:srgbClr>
              </a:solidFill>
              <a:ln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4616893" y="1268637"/>
                <a:ext cx="286624" cy="580279"/>
              </a:xfrm>
              <a:prstGeom prst="straightConnector1">
                <a:avLst/>
              </a:prstGeom>
              <a:ln w="57150">
                <a:solidFill>
                  <a:srgbClr val="333F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 rot="18170007">
              <a:off x="4599697" y="4681529"/>
              <a:ext cx="1387026" cy="1387026"/>
              <a:chOff x="3923380" y="575124"/>
              <a:chExt cx="1387026" cy="1387026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3923380" y="575124"/>
                <a:ext cx="1387026" cy="1387026"/>
              </a:xfrm>
              <a:prstGeom prst="ellipse">
                <a:avLst/>
              </a:prstGeom>
              <a:solidFill>
                <a:srgbClr val="FFF2CC">
                  <a:alpha val="60000"/>
                </a:srgbClr>
              </a:solidFill>
              <a:ln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Arrow Connector 100"/>
              <p:cNvCxnSpPr/>
              <p:nvPr/>
            </p:nvCxnSpPr>
            <p:spPr>
              <a:xfrm>
                <a:off x="4616893" y="1268637"/>
                <a:ext cx="286624" cy="580279"/>
              </a:xfrm>
              <a:prstGeom prst="straightConnector1">
                <a:avLst/>
              </a:prstGeom>
              <a:ln w="57150">
                <a:solidFill>
                  <a:srgbClr val="333F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9866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Razer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</dc:creator>
  <cp:lastModifiedBy>Katherine</cp:lastModifiedBy>
  <cp:revision>5</cp:revision>
  <dcterms:created xsi:type="dcterms:W3CDTF">2016-07-08T19:14:36Z</dcterms:created>
  <dcterms:modified xsi:type="dcterms:W3CDTF">2016-07-08T20:00:23Z</dcterms:modified>
</cp:coreProperties>
</file>