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17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46" y="2259752"/>
            <a:ext cx="3810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46" y="80210"/>
            <a:ext cx="3810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46" y="4439295"/>
            <a:ext cx="3810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1015" y="729658"/>
            <a:ext cx="8910308" cy="534618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43107" y="1283206"/>
            <a:ext cx="581056" cy="1828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43107" y="5401661"/>
            <a:ext cx="581056" cy="1828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67170" y="3402752"/>
            <a:ext cx="581056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56959" y="992378"/>
            <a:ext cx="7745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x 0.5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6959" y="3171920"/>
            <a:ext cx="7745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x 0.3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56959" y="5351463"/>
            <a:ext cx="7745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x 0.2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6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</dc:creator>
  <cp:lastModifiedBy>Katherine</cp:lastModifiedBy>
  <cp:revision>3</cp:revision>
  <dcterms:created xsi:type="dcterms:W3CDTF">2016-07-08T19:14:36Z</dcterms:created>
  <dcterms:modified xsi:type="dcterms:W3CDTF">2016-07-08T19:40:41Z</dcterms:modified>
</cp:coreProperties>
</file>