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09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1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7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6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8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3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1413-9D78-408B-A1B1-C0C47652944F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F257F-3E09-49DD-B43B-0BACF524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856" t="5143" r="23444" b="13044"/>
          <a:stretch/>
        </p:blipFill>
        <p:spPr>
          <a:xfrm>
            <a:off x="2382978" y="-3470381"/>
            <a:ext cx="11270756" cy="10906491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8591907">
            <a:off x="4797298" y="-2791293"/>
            <a:ext cx="1499430" cy="1499430"/>
            <a:chOff x="3923380" y="575124"/>
            <a:chExt cx="1387026" cy="1387026"/>
          </a:xfrm>
        </p:grpSpPr>
        <p:sp>
          <p:nvSpPr>
            <p:cNvPr id="45" name="Oval 44"/>
            <p:cNvSpPr/>
            <p:nvPr/>
          </p:nvSpPr>
          <p:spPr>
            <a:xfrm>
              <a:off x="3923380" y="575124"/>
              <a:ext cx="1387026" cy="1387026"/>
            </a:xfrm>
            <a:prstGeom prst="ellipse">
              <a:avLst/>
            </a:prstGeom>
            <a:solidFill>
              <a:srgbClr val="FFF2CC">
                <a:alpha val="60000"/>
              </a:srgbClr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616893" y="1268637"/>
              <a:ext cx="286624" cy="580279"/>
            </a:xfrm>
            <a:prstGeom prst="straightConnector1">
              <a:avLst/>
            </a:prstGeom>
            <a:ln w="57150">
              <a:solidFill>
                <a:srgbClr val="333F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 rot="9225091">
            <a:off x="8917364" y="-1818523"/>
            <a:ext cx="1499430" cy="1499430"/>
            <a:chOff x="3923380" y="575124"/>
            <a:chExt cx="1387026" cy="1387026"/>
          </a:xfrm>
        </p:grpSpPr>
        <p:sp>
          <p:nvSpPr>
            <p:cNvPr id="48" name="Oval 47"/>
            <p:cNvSpPr/>
            <p:nvPr/>
          </p:nvSpPr>
          <p:spPr>
            <a:xfrm>
              <a:off x="3923380" y="575124"/>
              <a:ext cx="1387026" cy="1387026"/>
            </a:xfrm>
            <a:prstGeom prst="ellipse">
              <a:avLst/>
            </a:prstGeom>
            <a:solidFill>
              <a:srgbClr val="FFF2CC">
                <a:alpha val="60000"/>
              </a:srgbClr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4616893" y="1268637"/>
              <a:ext cx="286624" cy="580279"/>
            </a:xfrm>
            <a:prstGeom prst="straightConnector1">
              <a:avLst/>
            </a:prstGeom>
            <a:ln w="57150">
              <a:solidFill>
                <a:srgbClr val="333F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 rot="1073364">
            <a:off x="12480451" y="-813224"/>
            <a:ext cx="1499434" cy="1499432"/>
            <a:chOff x="3923380" y="575124"/>
            <a:chExt cx="1387026" cy="1387026"/>
          </a:xfrm>
        </p:grpSpPr>
        <p:sp>
          <p:nvSpPr>
            <p:cNvPr id="51" name="Oval 50"/>
            <p:cNvSpPr/>
            <p:nvPr/>
          </p:nvSpPr>
          <p:spPr>
            <a:xfrm>
              <a:off x="3923380" y="575124"/>
              <a:ext cx="1387026" cy="1387026"/>
            </a:xfrm>
            <a:prstGeom prst="ellipse">
              <a:avLst/>
            </a:prstGeom>
            <a:solidFill>
              <a:srgbClr val="FFF2CC">
                <a:alpha val="60000"/>
              </a:srgbClr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4616893" y="1268637"/>
              <a:ext cx="286624" cy="580279"/>
            </a:xfrm>
            <a:prstGeom prst="straightConnector1">
              <a:avLst/>
            </a:prstGeom>
            <a:ln w="57150">
              <a:solidFill>
                <a:srgbClr val="333F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17836801">
            <a:off x="11233408" y="2603747"/>
            <a:ext cx="1499432" cy="1499432"/>
            <a:chOff x="3923380" y="575124"/>
            <a:chExt cx="1387026" cy="1387026"/>
          </a:xfrm>
        </p:grpSpPr>
        <p:sp>
          <p:nvSpPr>
            <p:cNvPr id="57" name="Oval 56"/>
            <p:cNvSpPr/>
            <p:nvPr/>
          </p:nvSpPr>
          <p:spPr>
            <a:xfrm>
              <a:off x="3923380" y="575124"/>
              <a:ext cx="1387026" cy="1387026"/>
            </a:xfrm>
            <a:prstGeom prst="ellipse">
              <a:avLst/>
            </a:prstGeom>
            <a:solidFill>
              <a:srgbClr val="FFF2CC">
                <a:alpha val="60000"/>
              </a:srgbClr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616893" y="1268637"/>
              <a:ext cx="286624" cy="580279"/>
            </a:xfrm>
            <a:prstGeom prst="straightConnector1">
              <a:avLst/>
            </a:prstGeom>
            <a:ln w="57150">
              <a:solidFill>
                <a:srgbClr val="333F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Oval 59"/>
          <p:cNvSpPr/>
          <p:nvPr/>
        </p:nvSpPr>
        <p:spPr>
          <a:xfrm rot="356253">
            <a:off x="7875290" y="1565637"/>
            <a:ext cx="1499432" cy="1499432"/>
          </a:xfrm>
          <a:prstGeom prst="ellipse">
            <a:avLst/>
          </a:prstGeom>
          <a:solidFill>
            <a:srgbClr val="FFF2CC">
              <a:alpha val="60000"/>
            </a:srgbClr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rot="356253">
            <a:off x="8591729" y="2329697"/>
            <a:ext cx="309852" cy="627305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 rot="9096265">
            <a:off x="3492809" y="127599"/>
            <a:ext cx="1499430" cy="1499430"/>
          </a:xfrm>
          <a:prstGeom prst="ellipse">
            <a:avLst/>
          </a:prstGeom>
          <a:solidFill>
            <a:srgbClr val="FFF2CC">
              <a:alpha val="60000"/>
            </a:srgbClr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rot="9096265">
            <a:off x="3802153" y="361422"/>
            <a:ext cx="309852" cy="62730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 rot="5084600">
            <a:off x="1825470" y="3883477"/>
            <a:ext cx="1499432" cy="1499430"/>
          </a:xfrm>
          <a:prstGeom prst="ellipse">
            <a:avLst/>
          </a:prstGeom>
          <a:solidFill>
            <a:srgbClr val="FFF2CC">
              <a:alpha val="60000"/>
            </a:srgbClr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rot="5084600">
            <a:off x="2122121" y="4502550"/>
            <a:ext cx="309852" cy="627305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9467211">
            <a:off x="9748644" y="6244902"/>
            <a:ext cx="1499430" cy="1499430"/>
            <a:chOff x="3923380" y="575124"/>
            <a:chExt cx="1387026" cy="1387026"/>
          </a:xfrm>
        </p:grpSpPr>
        <p:sp>
          <p:nvSpPr>
            <p:cNvPr id="73" name="Oval 72"/>
            <p:cNvSpPr/>
            <p:nvPr/>
          </p:nvSpPr>
          <p:spPr>
            <a:xfrm>
              <a:off x="3923380" y="575124"/>
              <a:ext cx="1387026" cy="1387026"/>
            </a:xfrm>
            <a:prstGeom prst="ellipse">
              <a:avLst/>
            </a:prstGeom>
            <a:solidFill>
              <a:srgbClr val="FFF2CC">
                <a:alpha val="60000"/>
              </a:srgbClr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4616893" y="1268637"/>
              <a:ext cx="286624" cy="580279"/>
            </a:xfrm>
            <a:prstGeom prst="straightConnector1">
              <a:avLst/>
            </a:prstGeom>
            <a:ln w="57150">
              <a:solidFill>
                <a:srgbClr val="333F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 rot="18170007">
            <a:off x="6128850" y="5293522"/>
            <a:ext cx="1499432" cy="1499432"/>
          </a:xfrm>
          <a:prstGeom prst="ellipse">
            <a:avLst/>
          </a:prstGeom>
          <a:solidFill>
            <a:srgbClr val="FFF2CC">
              <a:alpha val="60000"/>
            </a:srgbClr>
          </a:solidFill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 rot="18170007">
            <a:off x="7071187" y="5769471"/>
            <a:ext cx="309852" cy="627305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297823" y="2707066"/>
            <a:ext cx="406400" cy="406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 flipH="1" flipV="1">
            <a:off x="4215705" y="877314"/>
            <a:ext cx="285318" cy="203295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501023" y="2343509"/>
            <a:ext cx="4123983" cy="566757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518698" y="2863408"/>
            <a:ext cx="2359867" cy="317983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2565825" y="2863408"/>
            <a:ext cx="1935198" cy="176978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6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</dc:creator>
  <cp:lastModifiedBy>Katherine</cp:lastModifiedBy>
  <cp:revision>6</cp:revision>
  <dcterms:created xsi:type="dcterms:W3CDTF">2016-07-08T19:14:36Z</dcterms:created>
  <dcterms:modified xsi:type="dcterms:W3CDTF">2016-07-08T20:20:12Z</dcterms:modified>
</cp:coreProperties>
</file>