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90" r:id="rId2"/>
    <p:sldId id="305" r:id="rId3"/>
    <p:sldId id="306" r:id="rId4"/>
    <p:sldId id="313" r:id="rId5"/>
    <p:sldId id="292" r:id="rId6"/>
    <p:sldId id="302" r:id="rId7"/>
    <p:sldId id="303" r:id="rId8"/>
    <p:sldId id="314" r:id="rId9"/>
    <p:sldId id="295" r:id="rId10"/>
    <p:sldId id="29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2626"/>
    <a:srgbClr val="8787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97" autoAdjust="0"/>
    <p:restoredTop sz="94660"/>
  </p:normalViewPr>
  <p:slideViewPr>
    <p:cSldViewPr>
      <p:cViewPr>
        <p:scale>
          <a:sx n="120" d="100"/>
          <a:sy n="120" d="100"/>
        </p:scale>
        <p:origin x="1644" y="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AFCF1-7F48-4D21-8D27-97E9804428B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0CCCD-C54A-4809-99DF-956DDAD2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1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B4B1F-9ADE-4FEE-88FC-832835B49A13}" type="datetime4">
              <a:rPr lang="en-US" smtClean="0"/>
              <a:t>August 6,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657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18" y="152400"/>
            <a:ext cx="5486400" cy="182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8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AEF89AF-97FF-41FD-A810-843DAB910B39}" type="datetime4">
              <a:rPr lang="en-US" smtClean="0"/>
              <a:t>August 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0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400" b="1" cap="all" baseline="0">
                <a:solidFill>
                  <a:srgbClr val="878785"/>
                </a:solidFill>
              </a:defRPr>
            </a:lvl1pPr>
          </a:lstStyle>
          <a:p>
            <a:r>
              <a:rPr lang="en-US" dirty="0" smtClean="0"/>
              <a:t>Click to edit Master SUB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title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62000" y="4419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58C37697-90A4-4007-8C23-BAAA588B27B3}" type="datetime4">
              <a:rPr lang="en-US" smtClean="0"/>
              <a:t>August 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7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526132D-74A4-457B-9FB6-E79DB3FA6555}" type="datetime4">
              <a:rPr lang="en-US" smtClean="0"/>
              <a:t>August 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3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5400000">
            <a:off x="-2057400" y="2057401"/>
            <a:ext cx="6858000" cy="2743199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 rot="5400000">
            <a:off x="-653797" y="3396997"/>
            <a:ext cx="6858003" cy="64009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04800" y="2971800"/>
            <a:ext cx="2133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half" idx="2" hasCustomPrompt="1"/>
          </p:nvPr>
        </p:nvSpPr>
        <p:spPr>
          <a:xfrm>
            <a:off x="266700" y="3000728"/>
            <a:ext cx="2400300" cy="3379124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2400" dirty="0" smtClean="0">
                <a:latin typeface="+mj-lt"/>
              </a:rPr>
              <a:t>SUBTITLE</a:t>
            </a:r>
            <a:endParaRPr lang="en-US" sz="2400" dirty="0"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124200" y="990600"/>
            <a:ext cx="5562600" cy="513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>
            <a:lvl1pPr>
              <a:defRPr>
                <a:solidFill>
                  <a:srgbClr val="878785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6A0291C7-F608-4246-89E2-5DBB54EDEF09}" type="datetime4">
              <a:rPr lang="en-US" smtClean="0"/>
              <a:t>August 6, 2019</a:t>
            </a:fld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half" idx="13" hasCustomPrompt="1"/>
          </p:nvPr>
        </p:nvSpPr>
        <p:spPr>
          <a:xfrm>
            <a:off x="273106" y="609600"/>
            <a:ext cx="2400300" cy="2362200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z="4000" dirty="0" smtClean="0">
                <a:latin typeface="+mj-lt"/>
              </a:rPr>
              <a:t>Title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388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4D013C2E-F697-4ACF-9974-2B7ED63A336A}" type="datetime4">
              <a:rPr lang="en-US" smtClean="0"/>
              <a:t>August 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5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" y="6477000"/>
            <a:ext cx="9143989" cy="66484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1" y="6553200"/>
            <a:ext cx="9144000" cy="30480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D4335327-653A-45BD-A8A4-D16B8D9BB63F}" type="datetime4">
              <a:rPr lang="en-US" smtClean="0"/>
              <a:t>August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5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sources.rstudio.com/shiny-developer-conference/shinydevcon-debugging-jonathanmcpherson-1080p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Shiny Workshop</a:t>
            </a:r>
            <a:br>
              <a:rPr lang="en-US" dirty="0" smtClean="0"/>
            </a:br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August 28, 2019</a:t>
            </a:r>
          </a:p>
          <a:p>
            <a:r>
              <a:rPr lang="en-US" dirty="0" smtClean="0"/>
              <a:t>TEA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4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Brekpoints</a:t>
            </a:r>
            <a:r>
              <a:rPr lang="en-US" dirty="0" smtClean="0"/>
              <a:t> works only within server. </a:t>
            </a:r>
          </a:p>
          <a:p>
            <a:r>
              <a:rPr lang="en-US" dirty="0" smtClean="0"/>
              <a:t>Browser()</a:t>
            </a:r>
          </a:p>
          <a:p>
            <a:pPr lvl="1"/>
            <a:r>
              <a:rPr lang="en-US" dirty="0" smtClean="0"/>
              <a:t>conditional </a:t>
            </a:r>
          </a:p>
          <a:p>
            <a:pPr lvl="1"/>
            <a:endParaRPr lang="en-US" dirty="0"/>
          </a:p>
          <a:p>
            <a:r>
              <a:rPr lang="en-US" dirty="0" err="1" smtClean="0"/>
              <a:t>Profvis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8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Environment Settings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 List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project that is synched up with GitHub “</a:t>
            </a:r>
            <a:r>
              <a:rPr lang="en-US" dirty="0" err="1" smtClean="0"/>
              <a:t>ShinyWorkshop</a:t>
            </a:r>
            <a:r>
              <a:rPr lang="en-US" dirty="0" smtClean="0"/>
              <a:t>” repo.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0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</a:t>
            </a:r>
          </a:p>
          <a:p>
            <a:r>
              <a:rPr lang="en-US" dirty="0" smtClean="0"/>
              <a:t>Timeout</a:t>
            </a:r>
          </a:p>
          <a:p>
            <a:pPr lvl="1"/>
            <a:r>
              <a:rPr lang="en-US" dirty="0" smtClean="0"/>
              <a:t>Default</a:t>
            </a:r>
          </a:p>
          <a:p>
            <a:r>
              <a:rPr lang="en-US" dirty="0" smtClean="0"/>
              <a:t>Making it accessible for external client</a:t>
            </a:r>
          </a:p>
          <a:p>
            <a:pPr lvl="1"/>
            <a:r>
              <a:rPr lang="en-US" dirty="0" smtClean="0"/>
              <a:t>Technically how</a:t>
            </a:r>
          </a:p>
          <a:p>
            <a:pPr lvl="1"/>
            <a:r>
              <a:rPr lang="en-US" dirty="0" smtClean="0"/>
              <a:t>Concerns/disclaimer.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0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 Connections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8572-F13A-4AC8-B064-CDBF8DA91B73}" type="datetime4">
              <a:rPr lang="en-US" smtClean="0"/>
              <a:t>August 6,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477000"/>
            <a:ext cx="2895600" cy="365125"/>
          </a:xfrm>
        </p:spPr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4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in info.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6,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5105400"/>
            <a:ext cx="46767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9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Conversation on external (</a:t>
            </a:r>
            <a:r>
              <a:rPr lang="en-US" smtClean="0"/>
              <a:t>client facing) vs internal.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1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5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https://resources.rstudio.com/shiny-developer-conference/shinydevcon-debugging-jonathanmcpherson-1080p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CD06-5419-4F67-A0F0-D9130AC4F9A9}" type="datetime4">
              <a:rPr lang="en-US" smtClean="0"/>
              <a:t>August 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5 TEA officia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 TEA official template</Template>
  <TotalTime>4383</TotalTime>
  <Words>118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2015 TEA official template</vt:lpstr>
      <vt:lpstr>Shiny Workshop Day 2</vt:lpstr>
      <vt:lpstr>PowerPoint Presentation</vt:lpstr>
      <vt:lpstr>To-Do List</vt:lpstr>
      <vt:lpstr>Deployment</vt:lpstr>
      <vt:lpstr>PowerPoint Presentation</vt:lpstr>
      <vt:lpstr>PowerPoint Presentation</vt:lpstr>
      <vt:lpstr>PowerPoint Presentation</vt:lpstr>
      <vt:lpstr>PowerPoint Presentation</vt:lpstr>
      <vt:lpstr>https://resources.rstudio.com/shiny-developer-conference/shinydevcon-debugging-jonathanmcpherson-1080p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Eina Ooka</dc:creator>
  <cp:lastModifiedBy>Eina Ooka</cp:lastModifiedBy>
  <cp:revision>64</cp:revision>
  <dcterms:created xsi:type="dcterms:W3CDTF">2019-07-05T18:19:53Z</dcterms:created>
  <dcterms:modified xsi:type="dcterms:W3CDTF">2019-08-08T19:57:13Z</dcterms:modified>
</cp:coreProperties>
</file>