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90" r:id="rId2"/>
    <p:sldId id="305" r:id="rId3"/>
    <p:sldId id="306" r:id="rId4"/>
    <p:sldId id="322" r:id="rId5"/>
    <p:sldId id="307" r:id="rId6"/>
    <p:sldId id="309" r:id="rId7"/>
    <p:sldId id="312" r:id="rId8"/>
    <p:sldId id="310" r:id="rId9"/>
    <p:sldId id="328" r:id="rId10"/>
    <p:sldId id="311" r:id="rId11"/>
    <p:sldId id="308" r:id="rId12"/>
    <p:sldId id="327" r:id="rId13"/>
    <p:sldId id="339" r:id="rId14"/>
    <p:sldId id="354" r:id="rId15"/>
    <p:sldId id="318" r:id="rId16"/>
    <p:sldId id="319" r:id="rId17"/>
    <p:sldId id="320" r:id="rId18"/>
    <p:sldId id="323" r:id="rId19"/>
    <p:sldId id="325" r:id="rId20"/>
    <p:sldId id="324" r:id="rId21"/>
    <p:sldId id="326" r:id="rId22"/>
    <p:sldId id="293" r:id="rId23"/>
    <p:sldId id="330" r:id="rId24"/>
    <p:sldId id="340" r:id="rId25"/>
    <p:sldId id="341" r:id="rId26"/>
    <p:sldId id="342" r:id="rId27"/>
    <p:sldId id="343" r:id="rId28"/>
    <p:sldId id="344" r:id="rId29"/>
    <p:sldId id="334" r:id="rId30"/>
    <p:sldId id="314" r:id="rId31"/>
    <p:sldId id="335" r:id="rId32"/>
    <p:sldId id="345" r:id="rId33"/>
    <p:sldId id="347" r:id="rId34"/>
    <p:sldId id="346" r:id="rId35"/>
    <p:sldId id="336" r:id="rId36"/>
    <p:sldId id="316" r:id="rId37"/>
    <p:sldId id="355" r:id="rId38"/>
    <p:sldId id="338" r:id="rId39"/>
    <p:sldId id="349" r:id="rId40"/>
    <p:sldId id="350" r:id="rId41"/>
    <p:sldId id="357" r:id="rId42"/>
    <p:sldId id="358" r:id="rId43"/>
    <p:sldId id="359" r:id="rId44"/>
    <p:sldId id="360" r:id="rId45"/>
    <p:sldId id="348" r:id="rId46"/>
    <p:sldId id="361" r:id="rId47"/>
    <p:sldId id="321" r:id="rId48"/>
    <p:sldId id="363" r:id="rId49"/>
    <p:sldId id="362" r:id="rId50"/>
    <p:sldId id="364" r:id="rId51"/>
    <p:sldId id="3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>
      <p:cViewPr varScale="1">
        <p:scale>
          <a:sx n="115" d="100"/>
          <a:sy n="115" d="100"/>
        </p:scale>
        <p:origin x="12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owen.github.io/rhandsontab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Run the simplest template.</a:t>
            </a:r>
          </a:p>
          <a:p>
            <a:pPr lvl="1"/>
            <a:r>
              <a:rPr lang="en-US" dirty="0" smtClean="0"/>
              <a:t>Break it down to 3 files. </a:t>
            </a:r>
          </a:p>
          <a:p>
            <a:pPr lvl="2"/>
            <a:r>
              <a:rPr lang="en-US" dirty="0" smtClean="0"/>
              <a:t>Create a app folder. </a:t>
            </a:r>
          </a:p>
          <a:p>
            <a:pPr lvl="2"/>
            <a:r>
              <a:rPr lang="en-US" dirty="0" err="1" smtClean="0"/>
              <a:t>Ui.r</a:t>
            </a:r>
            <a:r>
              <a:rPr lang="en-US" dirty="0" smtClean="0"/>
              <a:t>, </a:t>
            </a:r>
            <a:r>
              <a:rPr lang="en-US" dirty="0" err="1" smtClean="0"/>
              <a:t>server.r</a:t>
            </a:r>
            <a:r>
              <a:rPr lang="en-US" dirty="0" smtClean="0"/>
              <a:t>, and </a:t>
            </a:r>
            <a:r>
              <a:rPr lang="en-US" dirty="0" err="1" smtClean="0"/>
              <a:t>global.r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Add the following: </a:t>
            </a:r>
          </a:p>
          <a:p>
            <a:pPr lvl="2"/>
            <a:r>
              <a:rPr lang="en-US" dirty="0" smtClean="0"/>
              <a:t>Read in data</a:t>
            </a:r>
          </a:p>
          <a:p>
            <a:pPr lvl="2"/>
            <a:r>
              <a:rPr lang="en-US" dirty="0" smtClean="0"/>
              <a:t>Add a section (</a:t>
            </a:r>
            <a:r>
              <a:rPr lang="en-US" dirty="0" err="1" smtClean="0"/>
              <a:t>menuitem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 variable selector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 a time series plot. </a:t>
            </a:r>
          </a:p>
          <a:p>
            <a:pPr lvl="2"/>
            <a:r>
              <a:rPr lang="en-US" dirty="0" smtClean="0"/>
              <a:t>Add a table. 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Read.csv</a:t>
            </a:r>
          </a:p>
          <a:p>
            <a:pPr lvl="1"/>
            <a:r>
              <a:rPr lang="en-US" dirty="0" err="1" smtClean="0"/>
              <a:t>menuItem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err="1" smtClean="0"/>
              <a:t>plotOutput</a:t>
            </a:r>
            <a:r>
              <a:rPr lang="en-US" dirty="0" smtClean="0"/>
              <a:t>/</a:t>
            </a:r>
            <a:r>
              <a:rPr lang="en-US" dirty="0" err="1" smtClean="0"/>
              <a:t>renderPlot</a:t>
            </a:r>
            <a:endParaRPr lang="en-US" dirty="0" smtClean="0"/>
          </a:p>
          <a:p>
            <a:pPr lvl="1"/>
            <a:r>
              <a:rPr lang="en-US" dirty="0" err="1" smtClean="0"/>
              <a:t>dataTableOutput</a:t>
            </a:r>
            <a:r>
              <a:rPr lang="en-US" dirty="0" smtClean="0"/>
              <a:t>/</a:t>
            </a:r>
            <a:r>
              <a:rPr lang="en-US" dirty="0" err="1" smtClean="0"/>
              <a:t>renderDataTable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the file dependent on market. </a:t>
            </a:r>
          </a:p>
          <a:p>
            <a:pPr lvl="1"/>
            <a:r>
              <a:rPr lang="en-US" dirty="0" smtClean="0"/>
              <a:t>Create a selector for market in the sidebar. </a:t>
            </a:r>
          </a:p>
          <a:p>
            <a:pPr lvl="1"/>
            <a:r>
              <a:rPr lang="en-US" dirty="0" smtClean="0"/>
              <a:t>Create a reactive object for data. 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dymanic</a:t>
            </a:r>
            <a:r>
              <a:rPr lang="en-US" dirty="0" smtClean="0"/>
              <a:t> UI. </a:t>
            </a:r>
          </a:p>
          <a:p>
            <a:pPr lvl="1"/>
            <a:r>
              <a:rPr lang="en-US" dirty="0" smtClean="0"/>
              <a:t>Get rid of the error during computation. </a:t>
            </a:r>
          </a:p>
          <a:p>
            <a:pPr lvl="1"/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7010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boxes to the app. </a:t>
            </a:r>
          </a:p>
          <a:p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324" y="1828800"/>
            <a:ext cx="752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</a:t>
            </a:r>
            <a:r>
              <a:rPr lang="en-US" dirty="0" smtClean="0"/>
              <a:t>Existing TEA </a:t>
            </a:r>
            <a:r>
              <a:rPr lang="en-US" dirty="0" smtClean="0"/>
              <a:t>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ubfolder structures</a:t>
            </a:r>
            <a:endParaRPr lang="en-US" dirty="0" smtClean="0"/>
          </a:p>
          <a:p>
            <a:pPr lvl="1"/>
            <a:r>
              <a:rPr lang="en-US" dirty="0" smtClean="0"/>
              <a:t>Hidden tabs</a:t>
            </a:r>
          </a:p>
          <a:p>
            <a:pPr lvl="1"/>
            <a:r>
              <a:rPr lang="en-US" dirty="0" smtClean="0"/>
              <a:t>Disabled inputs. </a:t>
            </a:r>
            <a:endParaRPr lang="en-US" dirty="0" smtClean="0"/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Synched up date-pickers. 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6019800"/>
            <a:ext cx="28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0" y="5993368"/>
            <a:ext cx="267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forward.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9838" y="2796688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5099" y="202415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86600" y="3404671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123246" y="473023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3488447" y="319447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41068" y="422733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6884" y="19841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0244" y="6044288"/>
            <a:ext cx="404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If UI requests it, values are re-calculated.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01" y="1722437"/>
            <a:ext cx="7743598" cy="45259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Changes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19569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400" y="33497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10400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6769" y="312112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3947" y="192908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2717" y="3083305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84645" y="416642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9849" y="4770437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9849" y="5187882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254" y="561244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78839" y="380692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16085" y="435717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a </a:t>
            </a:r>
            <a:r>
              <a:rPr lang="en-US" dirty="0" err="1" smtClean="0"/>
              <a:t>cheatsheet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  <a:endParaRPr lang="en-US" sz="2000" dirty="0" smtClean="0"/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  </a:t>
            </a:r>
            <a:r>
              <a:rPr lang="en-US" dirty="0" smtClean="0">
                <a:sym typeface="Wingdings" panose="05000000000000000000" pitchFamily="2" charset="2"/>
              </a:rPr>
              <a:t> Think this like a function</a:t>
            </a:r>
            <a:endParaRPr lang="en-US" dirty="0" smtClean="0"/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14568"/>
            <a:ext cx="5762625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238500"/>
            <a:ext cx="2876550" cy="495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407" y="4267200"/>
            <a:ext cx="3405467" cy="1875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88" y="1581156"/>
            <a:ext cx="2200275" cy="1247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0199"/>
          <a:stretch/>
        </p:blipFill>
        <p:spPr>
          <a:xfrm>
            <a:off x="5562600" y="30956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2" descr="Image result for question 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04" y="322421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  <a:endParaRPr lang="en-US" dirty="0" smtClean="0"/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update a bottom using </a:t>
            </a:r>
            <a:r>
              <a:rPr lang="en-US" dirty="0" err="1" smtClean="0"/>
              <a:t>EventReactive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  <a:endParaRPr lang="en-US" dirty="0" smtClean="0"/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from multiple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Partial data imports.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Status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>
                <a:hlinkClick r:id="rId2"/>
              </a:rPr>
              <a:t>https://analyze.teainc.org/DeltaHedging/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ReactiveValue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7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workshop is designed solely with </a:t>
            </a:r>
            <a:r>
              <a:rPr lang="en-US" dirty="0" err="1"/>
              <a:t>Eina’s</a:t>
            </a:r>
            <a:r>
              <a:rPr lang="en-US" dirty="0"/>
              <a:t> biases and skewed personal experiences dealing with </a:t>
            </a:r>
            <a:r>
              <a:rPr lang="en-US" dirty="0" smtClean="0"/>
              <a:t>r and </a:t>
            </a:r>
            <a:r>
              <a:rPr lang="en-US" dirty="0" err="1"/>
              <a:t>r</a:t>
            </a:r>
            <a:r>
              <a:rPr lang="en-US" dirty="0" err="1" smtClean="0"/>
              <a:t>shiny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Eina does not claim the latest knowledge in r shiny, nor the current best practices. </a:t>
            </a:r>
          </a:p>
          <a:p>
            <a:endParaRPr lang="en-US" dirty="0" smtClean="0"/>
          </a:p>
          <a:p>
            <a:r>
              <a:rPr lang="en-US" dirty="0" smtClean="0"/>
              <a:t>Please know that R community has been evolving rapidly, Eina – who started R coding before </a:t>
            </a:r>
            <a:r>
              <a:rPr lang="en-US" dirty="0" err="1" smtClean="0"/>
              <a:t>tidyverse</a:t>
            </a:r>
            <a:r>
              <a:rPr lang="en-US" dirty="0" smtClean="0"/>
              <a:t> era – is a bit old-fashioned, and this does not mean Eina is discouraging anybody from adopting the latest trend in 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</a:t>
            </a:r>
            <a:r>
              <a:rPr lang="en-US" dirty="0" smtClean="0"/>
              <a:t>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data table to something fancy.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https://www.htmlwidgets.org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/>
          </a:p>
          <a:p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://shiny.rstudio.com/gallery/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Tabs</a:t>
            </a:r>
          </a:p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75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each input, a unique id is given, and values are available in the server as </a:t>
            </a:r>
            <a:r>
              <a:rPr lang="en-US" dirty="0" err="1" smtClean="0"/>
              <a:t>Input$inputId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UI requests * when it encounters *</a:t>
            </a:r>
            <a:r>
              <a:rPr lang="en-US" dirty="0" smtClean="0"/>
              <a:t>Output(), identified by </a:t>
            </a:r>
            <a:r>
              <a:rPr lang="en-US" dirty="0" err="1" smtClean="0"/>
              <a:t>outputId</a:t>
            </a:r>
            <a:r>
              <a:rPr lang="en-US" dirty="0" smtClean="0"/>
              <a:t>. Server returns </a:t>
            </a:r>
            <a:r>
              <a:rPr lang="en-US" dirty="0"/>
              <a:t>o</a:t>
            </a:r>
            <a:r>
              <a:rPr lang="en-US" dirty="0" smtClean="0"/>
              <a:t>utput$*.</a:t>
            </a:r>
          </a:p>
          <a:p>
            <a:r>
              <a:rPr lang="en-US" dirty="0" smtClean="0"/>
              <a:t>Make sure *Output() and render*() are matching, as well as object inside render*().</a:t>
            </a:r>
            <a:endParaRPr lang="en-US" dirty="0" smtClean="0"/>
          </a:p>
          <a:p>
            <a:endParaRPr lang="en-US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9,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8622" y="1600201"/>
            <a:ext cx="590204" cy="3048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412709"/>
            <a:ext cx="914400" cy="2542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4637</TotalTime>
  <Words>1444</Words>
  <Application>Microsoft Office PowerPoint</Application>
  <PresentationFormat>On-screen Show (4:3)</PresentationFormat>
  <Paragraphs>437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Disclaimer</vt:lpstr>
      <vt:lpstr>PowerPoint Presentation</vt:lpstr>
      <vt:lpstr>UI and Server</vt:lpstr>
      <vt:lpstr>Server and Shiny-Server</vt:lpstr>
      <vt:lpstr>File structures</vt:lpstr>
      <vt:lpstr>Basic Code Structures</vt:lpstr>
      <vt:lpstr>‘teadashboard’ TEA-version of ‘shinydashboard’</vt:lpstr>
      <vt:lpstr>Exercise 1</vt:lpstr>
      <vt:lpstr>Exercise 2</vt:lpstr>
      <vt:lpstr>Reactive? </vt:lpstr>
      <vt:lpstr>PowerPoint Presentation</vt:lpstr>
      <vt:lpstr>Layout</vt:lpstr>
      <vt:lpstr>Examples</vt:lpstr>
      <vt:lpstr>Exercise 3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</vt:lpstr>
      <vt:lpstr>Objects</vt:lpstr>
      <vt:lpstr>Reactive</vt:lpstr>
      <vt:lpstr>Control Reactivity</vt:lpstr>
      <vt:lpstr>Excercise</vt:lpstr>
      <vt:lpstr>Observers</vt:lpstr>
      <vt:lpstr>ReactiveValues</vt:lpstr>
      <vt:lpstr>Other Use Cases for ReactiveValues</vt:lpstr>
      <vt:lpstr>Excercise</vt:lpstr>
      <vt:lpstr>Summary on Reactivity</vt:lpstr>
      <vt:lpstr>PowerPoint Presentation</vt:lpstr>
      <vt:lpstr>Table Choices</vt:lpstr>
      <vt:lpstr>Excercise</vt:lpstr>
      <vt:lpstr>PowerPoint Presentation</vt:lpstr>
      <vt:lpstr>Approaches</vt:lpstr>
      <vt:lpstr>Excercise</vt:lpstr>
      <vt:lpstr>PowerPoint Presentation</vt:lpstr>
      <vt:lpstr>Download</vt:lpstr>
      <vt:lpstr>Progress bars</vt:lpstr>
      <vt:lpstr>Hiding Items</vt:lpstr>
      <vt:lpstr>Rmarkdown Report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73</cp:revision>
  <dcterms:created xsi:type="dcterms:W3CDTF">2019-07-05T18:19:53Z</dcterms:created>
  <dcterms:modified xsi:type="dcterms:W3CDTF">2019-08-10T00:36:27Z</dcterms:modified>
</cp:coreProperties>
</file>