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90" r:id="rId2"/>
    <p:sldId id="306" r:id="rId3"/>
    <p:sldId id="318" r:id="rId4"/>
    <p:sldId id="336" r:id="rId5"/>
    <p:sldId id="322" r:id="rId6"/>
    <p:sldId id="340" r:id="rId7"/>
    <p:sldId id="323" r:id="rId8"/>
    <p:sldId id="313" r:id="rId9"/>
    <p:sldId id="335" r:id="rId10"/>
    <p:sldId id="319" r:id="rId11"/>
    <p:sldId id="333" r:id="rId12"/>
    <p:sldId id="334" r:id="rId13"/>
    <p:sldId id="337" r:id="rId14"/>
    <p:sldId id="338" r:id="rId15"/>
    <p:sldId id="339" r:id="rId16"/>
    <p:sldId id="292" r:id="rId17"/>
    <p:sldId id="320" r:id="rId18"/>
    <p:sldId id="324" r:id="rId19"/>
    <p:sldId id="321" r:id="rId20"/>
    <p:sldId id="314" r:id="rId21"/>
    <p:sldId id="341" r:id="rId22"/>
    <p:sldId id="328" r:id="rId23"/>
    <p:sldId id="325" r:id="rId24"/>
    <p:sldId id="326" r:id="rId25"/>
    <p:sldId id="327" r:id="rId26"/>
    <p:sldId id="295" r:id="rId27"/>
    <p:sldId id="296" r:id="rId28"/>
    <p:sldId id="329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16528108-Deploying-packrat-projects-to-Shiny-Server-P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commits/master" TargetMode="External"/><Relationship Id="rId2" Type="http://schemas.openxmlformats.org/officeDocument/2006/relationships/hyperlink" Target="https://github.com/TEA-Analytics/HedgeFox/issu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shiny-developer-conference/shinydevcon-debugging-jonathanmcpherson-1080p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data 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Meaningful messages. </a:t>
            </a:r>
          </a:p>
          <a:p>
            <a:pPr lvl="1"/>
            <a:r>
              <a:rPr lang="en-US" dirty="0" smtClean="0"/>
              <a:t>Safe errors. </a:t>
            </a:r>
          </a:p>
          <a:p>
            <a:r>
              <a:rPr lang="en-US" dirty="0" smtClean="0"/>
              <a:t>Is 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upport?</a:t>
            </a:r>
          </a:p>
          <a:p>
            <a:r>
              <a:rPr lang="en-US" dirty="0" smtClean="0"/>
              <a:t>Support plans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We are service providers, not app provider.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into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locations. There seems to be a glitch somewhere. 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If we like this app file locations, no solutions have been found so far. </a:t>
            </a:r>
          </a:p>
          <a:p>
            <a:pPr lvl="2"/>
            <a:r>
              <a:rPr lang="en-US" dirty="0" smtClean="0"/>
              <a:t>If we don’t mind using file transfer apps, we could place app files within the server machine…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We share the same </a:t>
            </a:r>
            <a:r>
              <a:rPr lang="en-US" sz="3200" dirty="0" smtClean="0"/>
              <a:t>R version and package versions on the server regardless of what you use locally. 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R</a:t>
            </a:r>
            <a:r>
              <a:rPr lang="en-US" dirty="0"/>
              <a:t>: V</a:t>
            </a:r>
            <a:r>
              <a:rPr lang="en-US" dirty="0" smtClean="0"/>
              <a:t>ersion </a:t>
            </a:r>
            <a:r>
              <a:rPr lang="en-US" dirty="0"/>
              <a:t>3.4.4 (2018-03-15) -- "Someone to Lean </a:t>
            </a:r>
            <a:r>
              <a:rPr lang="en-US" dirty="0" smtClean="0"/>
              <a:t>On”</a:t>
            </a:r>
          </a:p>
          <a:p>
            <a:r>
              <a:rPr lang="en-US" dirty="0" smtClean="0"/>
              <a:t>We plan to update it on XXXXXXX.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Agree on a version to install.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Staging server.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Everyone check apps.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PROD. </a:t>
            </a:r>
          </a:p>
          <a:p>
            <a:r>
              <a:rPr lang="en-US" dirty="0" smtClean="0"/>
              <a:t>When you need to update a package for some reason, announce it to the entire group before updating it on PROD. </a:t>
            </a:r>
          </a:p>
          <a:p>
            <a:r>
              <a:rPr lang="en-US" dirty="0" smtClean="0"/>
              <a:t>Potential Solution: Look into packrat: </a:t>
            </a:r>
            <a:r>
              <a:rPr lang="en-US" dirty="0">
                <a:hlinkClick r:id="rId2"/>
              </a:rPr>
              <a:t>https://support.rstudio.com/hc/en-us/articles/216528108-Deploying-packrat-projects-to-Shiny-Server-Pro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Known versioning issue: </a:t>
            </a:r>
          </a:p>
          <a:p>
            <a:pPr lvl="1"/>
            <a:r>
              <a:rPr lang="en-US" dirty="0" err="1" smtClean="0"/>
              <a:t>Rds</a:t>
            </a:r>
            <a:r>
              <a:rPr lang="en-US" dirty="0" smtClean="0"/>
              <a:t> files created in R version 3.5 or higher is not readable in R version 3.4 or earlier.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currently use an open source R Studio Server on the Shiny Server. </a:t>
            </a:r>
          </a:p>
          <a:p>
            <a:pPr lvl="1"/>
            <a:r>
              <a:rPr lang="en-US" dirty="0" smtClean="0"/>
              <a:t>It’s set up so that we can debug apps in the same </a:t>
            </a:r>
            <a:r>
              <a:rPr lang="en-US" dirty="0" err="1" smtClean="0"/>
              <a:t>linux</a:t>
            </a:r>
            <a:r>
              <a:rPr lang="en-US" dirty="0" smtClean="0"/>
              <a:t> environment. </a:t>
            </a:r>
          </a:p>
          <a:p>
            <a:r>
              <a:rPr lang="en-US" dirty="0" smtClean="0"/>
              <a:t>With the current settings, you may kick out someone when you login. Be aware. </a:t>
            </a:r>
          </a:p>
          <a:p>
            <a:r>
              <a:rPr lang="en-US" dirty="0" smtClean="0"/>
              <a:t>Please, please quite and close everything when you are done with what you are doing.</a:t>
            </a:r>
          </a:p>
          <a:p>
            <a:endParaRPr lang="en-US" dirty="0"/>
          </a:p>
          <a:p>
            <a:r>
              <a:rPr lang="en-US" dirty="0" smtClean="0"/>
              <a:t>When this becomes an issue, we’ll discuss purchasing a license for Pro Studio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User A’s computation could pause B and C’s app instances. </a:t>
            </a:r>
          </a:p>
          <a:p>
            <a:r>
              <a:rPr lang="en-US" dirty="0" smtClean="0"/>
              <a:t>Data 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separate apps.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</a:p>
          <a:p>
            <a:pPr lvl="1"/>
            <a:r>
              <a:rPr lang="en-US" dirty="0"/>
              <a:t>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for 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/>
          </a:p>
          <a:p>
            <a:pPr lvl="1"/>
            <a:r>
              <a:rPr lang="en-US" dirty="0"/>
              <a:t>"Driver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for 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6477000" cy="228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8006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0137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7" y="1571074"/>
            <a:ext cx="4238625" cy="2391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‘</a:t>
            </a:r>
            <a:r>
              <a:rPr lang="en-US" dirty="0" err="1" smtClean="0"/>
              <a:t>config</a:t>
            </a:r>
            <a:r>
              <a:rPr lang="en-US" dirty="0" smtClean="0"/>
              <a:t>’ package for credential management. </a:t>
            </a:r>
          </a:p>
          <a:p>
            <a:pPr lvl="1"/>
            <a:r>
              <a:rPr lang="en-US" dirty="0" smtClean="0"/>
              <a:t>Reason 1: directly typing in account info in the app code is not advised. </a:t>
            </a:r>
          </a:p>
          <a:p>
            <a:pPr lvl="1"/>
            <a:r>
              <a:rPr lang="en-US" dirty="0" smtClean="0"/>
              <a:t>Reason 2: When </a:t>
            </a:r>
            <a:r>
              <a:rPr lang="en-US" dirty="0" err="1" smtClean="0"/>
              <a:t>config</a:t>
            </a:r>
            <a:r>
              <a:rPr lang="en-US" dirty="0" smtClean="0"/>
              <a:t> is stored somewhere other than in the code, deployment process is easier. </a:t>
            </a:r>
          </a:p>
          <a:p>
            <a:pPr lvl="1"/>
            <a:r>
              <a:rPr lang="en-US" dirty="0" smtClean="0"/>
              <a:t>Reason 3: You can also manage file locations. (\</a:t>
            </a:r>
            <a:r>
              <a:rPr lang="en-US" dirty="0" err="1" smtClean="0"/>
              <a:t>mnt</a:t>
            </a:r>
            <a:r>
              <a:rPr lang="en-US" dirty="0" smtClean="0"/>
              <a:t>\...)</a:t>
            </a:r>
          </a:p>
          <a:p>
            <a:pPr lvl="1"/>
            <a:endParaRPr lang="en-US" dirty="0"/>
          </a:p>
          <a:p>
            <a:r>
              <a:rPr lang="en-US" dirty="0" smtClean="0"/>
              <a:t>You could use a generic account of a production server for development, but recommend against it. </a:t>
            </a:r>
          </a:p>
          <a:p>
            <a:pPr lvl="1"/>
            <a:r>
              <a:rPr lang="en-US" dirty="0" smtClean="0"/>
              <a:t>PROD app ↔ PROD database server</a:t>
            </a:r>
          </a:p>
          <a:p>
            <a:pPr lvl="1"/>
            <a:r>
              <a:rPr lang="en-US" dirty="0" smtClean="0"/>
              <a:t>Staging app ↔ UAT 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project that is synched up with GitHub “</a:t>
            </a:r>
            <a:r>
              <a:rPr lang="en-US" dirty="0" err="1" smtClean="0"/>
              <a:t>ShinyWorkshop</a:t>
            </a:r>
            <a:r>
              <a:rPr lang="en-US" dirty="0" smtClean="0"/>
              <a:t>” repo.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When it is a major changes to the code or anything important to note, please create an issue page first (</a:t>
            </a:r>
            <a:r>
              <a:rPr lang="en-US" u="sng" dirty="0">
                <a:hlinkClick r:id="rId2"/>
              </a:rPr>
              <a:t>https://github.com/TEA-Analytics/HedgeFox/issues</a:t>
            </a:r>
            <a:r>
              <a:rPr lang="en-US" dirty="0"/>
              <a:t>).  If it’s a very minor update, it’s not necessary.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Create a new branch off </a:t>
            </a:r>
            <a:r>
              <a:rPr lang="en-US" u="sng" dirty="0"/>
              <a:t>staging</a:t>
            </a:r>
            <a:r>
              <a:rPr lang="en-US" dirty="0"/>
              <a:t> branch. Make sure that the name of the branch is meaningful.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Commit your changes to the new branch. When doing so, please reference the issue number and some explanation. (See examples here: </a:t>
            </a:r>
            <a:r>
              <a:rPr lang="en-US" u="sng" dirty="0">
                <a:hlinkClick r:id="rId3"/>
              </a:rPr>
              <a:t>https://github.com/TEA-Analytics/HedgeFox/commits/master</a:t>
            </a:r>
            <a:r>
              <a:rPr lang="en-US" dirty="0"/>
              <a:t> Most of them starts from issue numbers.)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Then create a pull request for merging your changes to staging branch.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I’ll take it from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3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Issue Number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commits that references the issue number will automatically appear in the issue page so that it’s very easy to find commits that are related to particular issues.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vice versa, if you are looking at a history of commits, and want to know details, you can go to the actual code changes, or the issue page to find out more.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Optimizing App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Psychology on Wait 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generally more tolerant to waiting for the app to load at the start than waiting intermittently. </a:t>
            </a:r>
          </a:p>
          <a:p>
            <a:r>
              <a:rPr lang="en-US" dirty="0" smtClean="0"/>
              <a:t>Getting information on the wait time helps users manage their expectations. </a:t>
            </a:r>
          </a:p>
          <a:p>
            <a:pPr lvl="1"/>
            <a:r>
              <a:rPr lang="en-US" dirty="0" smtClean="0"/>
              <a:t>Use progress Bars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9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https://resources.rstudio.com/shiny-developer-conference/shinydevcon-debugging-jonathanmcpherson-1080p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Brekpoints</a:t>
            </a:r>
            <a:r>
              <a:rPr lang="en-US" dirty="0" smtClean="0"/>
              <a:t> works only within server. </a:t>
            </a:r>
          </a:p>
          <a:p>
            <a:r>
              <a:rPr lang="en-US" dirty="0" smtClean="0"/>
              <a:t>Browser()</a:t>
            </a:r>
          </a:p>
          <a:p>
            <a:pPr lvl="1"/>
            <a:r>
              <a:rPr lang="en-US" dirty="0" smtClean="0"/>
              <a:t>conditional </a:t>
            </a:r>
          </a:p>
          <a:p>
            <a:pPr lvl="1"/>
            <a:endParaRPr lang="en-US" dirty="0"/>
          </a:p>
          <a:p>
            <a:r>
              <a:rPr lang="en-US" dirty="0" err="1" smtClean="0"/>
              <a:t>Profvis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9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&amp; Promises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 As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</a:t>
            </a:r>
          </a:p>
          <a:p>
            <a:pPr lvl="1"/>
            <a:r>
              <a:rPr lang="en-US" dirty="0" smtClean="0"/>
              <a:t>Maintainer: Brandon Clayton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Steps</a:t>
            </a:r>
            <a:br>
              <a:rPr lang="en-US" dirty="0" smtClean="0"/>
            </a:br>
            <a:r>
              <a:rPr lang="en-US" sz="3100" dirty="0" smtClean="0">
                <a:solidFill>
                  <a:schemeClr val="accent3"/>
                </a:solidFill>
              </a:rPr>
              <a:t>with optional steps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staging branch into master.</a:t>
            </a: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Announcement to users. 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</a:p>
          <a:p>
            <a:r>
              <a:rPr lang="en-US" dirty="0" smtClean="0"/>
              <a:t>Timeout</a:t>
            </a:r>
            <a:endParaRPr lang="en-US" dirty="0" smtClean="0"/>
          </a:p>
          <a:p>
            <a:pPr lvl="1"/>
            <a:r>
              <a:rPr lang="en-US" dirty="0" smtClean="0"/>
              <a:t>Default: 30 min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Certain network locations are visible from Shiny Server. 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\\Analystfs\westcoastdata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 </a:t>
            </a:r>
            <a:r>
              <a:rPr lang="en-US" dirty="0" smtClean="0"/>
              <a:t>  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analystfs</a:t>
            </a:r>
            <a:r>
              <a:rPr lang="en-US" dirty="0" smtClean="0"/>
              <a:t>/</a:t>
            </a:r>
            <a:r>
              <a:rPr lang="en-US" dirty="0" err="1" smtClean="0"/>
              <a:t>westcoastdata</a:t>
            </a:r>
            <a:endParaRPr lang="en-US" dirty="0" smtClean="0"/>
          </a:p>
          <a:p>
            <a:pPr lvl="1"/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seaanalystfs1\Data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 /</a:t>
            </a:r>
            <a:r>
              <a:rPr lang="en-US" dirty="0" err="1" smtClean="0">
                <a:sym typeface="Wingdings" panose="05000000000000000000" pitchFamily="2" charset="2"/>
              </a:rPr>
              <a:t>mnt</a:t>
            </a:r>
            <a:r>
              <a:rPr lang="en-US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out if you have a non-relative path to a file in the network. </a:t>
            </a:r>
          </a:p>
          <a:p>
            <a:pPr lvl="1"/>
            <a:r>
              <a:rPr lang="en-US" dirty="0" smtClean="0"/>
              <a:t>Make a copy in an available location and use a mounted path. </a:t>
            </a:r>
          </a:p>
          <a:p>
            <a:pPr lvl="1"/>
            <a:r>
              <a:rPr lang="en-US" dirty="0" smtClean="0"/>
              <a:t>Place it in the app folder. </a:t>
            </a:r>
          </a:p>
          <a:p>
            <a:pPr lvl="1"/>
            <a:r>
              <a:rPr lang="en-US" dirty="0" smtClean="0"/>
              <a:t>Place the data in a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4748</TotalTime>
  <Words>1306</Words>
  <Application>Microsoft Office PowerPoint</Application>
  <PresentationFormat>On-screen Show (4:3)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To-Do List</vt:lpstr>
      <vt:lpstr>PowerPoint Presentation</vt:lpstr>
      <vt:lpstr>Shiny Server</vt:lpstr>
      <vt:lpstr>Deployment Steps</vt:lpstr>
      <vt:lpstr>Demo</vt:lpstr>
      <vt:lpstr>Deployment Steps with optional steps</vt:lpstr>
      <vt:lpstr>App Configurations</vt:lpstr>
      <vt:lpstr>Accessing Network Files</vt:lpstr>
      <vt:lpstr>External Client Access</vt:lpstr>
      <vt:lpstr>PowerPoint Presentation</vt:lpstr>
      <vt:lpstr>Error at Opening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connection strings</vt:lpstr>
      <vt:lpstr>config</vt:lpstr>
      <vt:lpstr>PowerPoint Presentation</vt:lpstr>
      <vt:lpstr>PowerPoint Presentation</vt:lpstr>
      <vt:lpstr>Referencing Issue Number</vt:lpstr>
      <vt:lpstr>PowerPoint Presentation</vt:lpstr>
      <vt:lpstr>User Psychology on Wait Time</vt:lpstr>
      <vt:lpstr>When to load data? </vt:lpstr>
      <vt:lpstr>https://resources.rstudio.com/shiny-developer-conference/shinydevcon-debugging-jonathanmcpherson-1080p</vt:lpstr>
      <vt:lpstr>PowerPoint Presentation</vt:lpstr>
      <vt:lpstr>PowerPoint Presentation</vt:lpstr>
      <vt:lpstr>Futures &amp; Promises</vt:lpstr>
      <vt:lpstr>Use of Module</vt:lpstr>
      <vt:lpstr>Shiny App As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84</cp:revision>
  <dcterms:created xsi:type="dcterms:W3CDTF">2019-07-05T18:19:53Z</dcterms:created>
  <dcterms:modified xsi:type="dcterms:W3CDTF">2019-08-10T00:36:21Z</dcterms:modified>
</cp:coreProperties>
</file>