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jrAZ2MxTpiMjRslojfoPzfrg2t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font" Target="fonts/QuattrocentoSans-boldItalic.fntdata"/><Relationship Id="rId21"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QuattrocentoSans-regular.fntdata"/><Relationship Id="rId16" Type="http://schemas.openxmlformats.org/officeDocument/2006/relationships/slide" Target="slides/slide11.xml"/><Relationship Id="rId19" Type="http://schemas.openxmlformats.org/officeDocument/2006/relationships/font" Target="fonts/QuattrocentoSans-italic.fntdata"/><Relationship Id="rId1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765"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ealsk12.gitbook.io/intro-cs-2/unit_3/lesson/lab"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3/library/random.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06" name="Google Shape;406;p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3/20/2021 3:09 PM</a:t>
            </a:r>
            <a:endParaRPr/>
          </a:p>
        </p:txBody>
      </p:sp>
      <p:sp>
        <p:nvSpPr>
          <p:cNvPr id="407" name="Google Shape;40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Can this program be completed without using '</a:t>
            </a:r>
            <a:r>
              <a:rPr lang="en-US">
                <a:latin typeface="Consolas"/>
                <a:ea typeface="Consolas"/>
                <a:cs typeface="Consolas"/>
                <a:sym typeface="Consolas"/>
              </a:rPr>
              <a:t>import math'</a:t>
            </a:r>
            <a:r>
              <a:rPr lang="en-US"/>
              <a:t>?</a:t>
            </a:r>
            <a:br>
              <a:rPr lang="en-US"/>
            </a:br>
            <a:br>
              <a:rPr lang="en-US"/>
            </a:br>
            <a:r>
              <a:rPr lang="en-US"/>
              <a:t>-- Yes, the exponentiation operator can find square roots:  x**0.5  is equivalent to  math.sqrt(x) , and  'import math' is not needed to access the ** operator.</a:t>
            </a:r>
            <a:endParaRPr/>
          </a:p>
        </p:txBody>
      </p:sp>
      <p:sp>
        <p:nvSpPr>
          <p:cNvPr id="479" name="Google Shape;47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Give students 3-4 minutes to follow the instructions on the Do Now page.</a:t>
            </a:r>
            <a:endParaRPr/>
          </a:p>
          <a:p>
            <a:pPr indent="0" lvl="0" marL="0" rtl="0" algn="l">
              <a:spcBef>
                <a:spcPts val="0"/>
              </a:spcBef>
              <a:spcAft>
                <a:spcPts val="0"/>
              </a:spcAft>
              <a:buNone/>
            </a:pPr>
            <a:r>
              <a:rPr lang="en-US"/>
              <a:t>Most console interfaces will allow the same command line to be executed again, by pressing the up arrow followed by [Enter].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Debrief the answers to the questions on the Do Now by calling on students to respond.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last three questions are a reminder about how interactive mode works in the console, as opposed to how a Python program works when it's running (Unit 1.02).</a:t>
            </a:r>
            <a:endParaRPr/>
          </a:p>
        </p:txBody>
      </p:sp>
      <p:sp>
        <p:nvSpPr>
          <p:cNvPr id="427" name="Google Shape;42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 name="Google Shape;43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You can use functions to perform complex calculations, graphical operations, and various other purposes. When you define a function, you specify the name and the sequence of statements. </a:t>
            </a:r>
            <a:endParaRPr/>
          </a:p>
          <a:p>
            <a:pPr indent="0" lvl="0" marL="0" rtl="0" algn="l">
              <a:spcBef>
                <a:spcPts val="0"/>
              </a:spcBef>
              <a:spcAft>
                <a:spcPts val="0"/>
              </a:spcAft>
              <a:buNone/>
            </a:pPr>
            <a:r>
              <a:rPr lang="en-US"/>
              <a:t>You tell the programmer what elements the function expects (name and type of arguments) and the function will perform its purpose. It is good practice to use a comment to specify the purpose and contract of a function, including the type of value it returns, if it returns a value.</a:t>
            </a:r>
            <a:endParaRPr/>
          </a:p>
        </p:txBody>
      </p:sp>
      <p:sp>
        <p:nvSpPr>
          <p:cNvPr id="434" name="Google Shape;43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Talk about the different components of a function. </a:t>
            </a:r>
            <a:endParaRPr/>
          </a:p>
        </p:txBody>
      </p:sp>
      <p:sp>
        <p:nvSpPr>
          <p:cNvPr id="444" name="Google Shape;44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Lab 03.01 - </a:t>
            </a:r>
            <a:r>
              <a:rPr lang="en-US" u="sng">
                <a:solidFill>
                  <a:schemeClr val="hlink"/>
                </a:solidFill>
                <a:hlinkClick r:id="rId2"/>
              </a:rPr>
              <a:t>https://tealsk12.gitbook.io/intro-cs-2/unit_3/lesson/lab</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first part of the video explains how the Magic 8 Ball works and then  the rest of video speaks directly to coding the Magic 8-Ball.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59" name="Google Shape;45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Wikipedia - https://en.wikipedia.org/wiki/Magic_8-Ball</a:t>
            </a:r>
            <a:endParaRPr/>
          </a:p>
          <a:p>
            <a:pPr indent="0" lvl="0" marL="0" rtl="0" algn="l">
              <a:spcBef>
                <a:spcPts val="0"/>
              </a:spcBef>
              <a:spcAft>
                <a:spcPts val="0"/>
              </a:spcAft>
              <a:buNone/>
            </a:pPr>
            <a:r>
              <a:rPr lang="en-US"/>
              <a:t>Documentation link - </a:t>
            </a:r>
            <a:r>
              <a:rPr lang="en-US" u="sng">
                <a:solidFill>
                  <a:schemeClr val="hlink"/>
                </a:solidFill>
                <a:hlinkClick r:id="rId2"/>
              </a:rPr>
              <a:t>https://docs.python.org/3/library/random.html</a:t>
            </a:r>
            <a:endParaRPr/>
          </a:p>
          <a:p>
            <a:pPr indent="0" lvl="0" marL="0" rtl="0" algn="l">
              <a:spcBef>
                <a:spcPts val="0"/>
              </a:spcBef>
              <a:spcAft>
                <a:spcPts val="0"/>
              </a:spcAft>
              <a:buNone/>
            </a:pPr>
            <a:r>
              <a:t/>
            </a:r>
            <a:endParaRPr/>
          </a:p>
        </p:txBody>
      </p:sp>
      <p:sp>
        <p:nvSpPr>
          <p:cNvPr id="466" name="Google Shape;46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8.jpg"/><Relationship Id="rId4" Type="http://schemas.openxmlformats.org/officeDocument/2006/relationships/image" Target="../media/image10.jpg"/><Relationship Id="rId5"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dk2"/>
        </a:solidFill>
      </p:bgPr>
    </p:bg>
    <p:spTree>
      <p:nvGrpSpPr>
        <p:cNvPr id="13" name="Shape 13"/>
        <p:cNvGrpSpPr/>
        <p:nvPr/>
      </p:nvGrpSpPr>
      <p:grpSpPr>
        <a:xfrm>
          <a:off x="0" y="0"/>
          <a:ext cx="0" cy="0"/>
          <a:chOff x="0" y="0"/>
          <a:chExt cx="0" cy="0"/>
        </a:xfrm>
      </p:grpSpPr>
      <p:pic>
        <p:nvPicPr>
          <p:cNvPr descr="Microsoft logo white text version" id="14" name="Google Shape;14;p16"/>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
        <p:nvSpPr>
          <p:cNvPr id="15" name="Google Shape;15;p16"/>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6"/>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Non-bulleted text">
  <p:cSld name="Two Column Non-bulleted text">
    <p:spTree>
      <p:nvGrpSpPr>
        <p:cNvPr id="54" name="Shape 54"/>
        <p:cNvGrpSpPr/>
        <p:nvPr/>
      </p:nvGrpSpPr>
      <p:grpSpPr>
        <a:xfrm>
          <a:off x="0" y="0"/>
          <a:ext cx="0" cy="0"/>
          <a:chOff x="0" y="0"/>
          <a:chExt cx="0" cy="0"/>
        </a:xfrm>
      </p:grpSpPr>
      <p:sp>
        <p:nvSpPr>
          <p:cNvPr id="55" name="Google Shape;55;p24"/>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584200" y="1435100"/>
            <a:ext cx="5212080" cy="164968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Symbols"/>
              <a:buNone/>
              <a:defRPr b="0" sz="2000"/>
            </a:lvl2pPr>
            <a:lvl3pPr indent="-228600" lvl="2" marL="1371600" algn="l">
              <a:lnSpc>
                <a:spcPct val="100000"/>
              </a:lnSpc>
              <a:spcBef>
                <a:spcPts val="320"/>
              </a:spcBef>
              <a:spcAft>
                <a:spcPts val="0"/>
              </a:spcAft>
              <a:buClr>
                <a:schemeClr val="dk1"/>
              </a:buClr>
              <a:buSzPts val="1440"/>
              <a:buFont typeface="Noto Sans Symbols"/>
              <a:buNone/>
              <a:defRPr b="0" sz="1600"/>
            </a:lvl3pPr>
            <a:lvl4pPr indent="-228600" lvl="3" marL="1828800" algn="l">
              <a:lnSpc>
                <a:spcPct val="100000"/>
              </a:lnSpc>
              <a:spcBef>
                <a:spcPts val="280"/>
              </a:spcBef>
              <a:spcAft>
                <a:spcPts val="0"/>
              </a:spcAft>
              <a:buClr>
                <a:schemeClr val="dk1"/>
              </a:buClr>
              <a:buSzPts val="1260"/>
              <a:buFont typeface="Noto Sans Symbols"/>
              <a:buNone/>
              <a:defRPr b="0" sz="1400"/>
            </a:lvl4pPr>
            <a:lvl5pPr indent="-228600" lvl="4" marL="2286000" algn="l">
              <a:lnSpc>
                <a:spcPct val="100000"/>
              </a:lnSpc>
              <a:spcBef>
                <a:spcPts val="280"/>
              </a:spcBef>
              <a:spcAft>
                <a:spcPts val="0"/>
              </a:spcAft>
              <a:buClr>
                <a:schemeClr val="dk1"/>
              </a:buClr>
              <a:buSzPts val="1260"/>
              <a:buFont typeface="Noto Sans Symbols"/>
              <a:buNone/>
              <a:defRPr b="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7" name="Google Shape;57;p24"/>
          <p:cNvSpPr txBox="1"/>
          <p:nvPr>
            <p:ph idx="2" type="body"/>
          </p:nvPr>
        </p:nvSpPr>
        <p:spPr>
          <a:xfrm>
            <a:off x="6397171" y="1435100"/>
            <a:ext cx="5212080" cy="164968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Symbols"/>
              <a:buNone/>
              <a:defRPr b="0" sz="2000"/>
            </a:lvl2pPr>
            <a:lvl3pPr indent="-228600" lvl="2" marL="1371600" algn="l">
              <a:lnSpc>
                <a:spcPct val="100000"/>
              </a:lnSpc>
              <a:spcBef>
                <a:spcPts val="320"/>
              </a:spcBef>
              <a:spcAft>
                <a:spcPts val="0"/>
              </a:spcAft>
              <a:buClr>
                <a:schemeClr val="dk1"/>
              </a:buClr>
              <a:buSzPts val="1440"/>
              <a:buFont typeface="Noto Sans Symbols"/>
              <a:buNone/>
              <a:defRPr b="0" sz="1600"/>
            </a:lvl3pPr>
            <a:lvl4pPr indent="-228600" lvl="3" marL="1828800" algn="l">
              <a:lnSpc>
                <a:spcPct val="100000"/>
              </a:lnSpc>
              <a:spcBef>
                <a:spcPts val="280"/>
              </a:spcBef>
              <a:spcAft>
                <a:spcPts val="0"/>
              </a:spcAft>
              <a:buClr>
                <a:schemeClr val="dk1"/>
              </a:buClr>
              <a:buSzPts val="1260"/>
              <a:buFont typeface="Noto Sans Symbols"/>
              <a:buNone/>
              <a:defRPr b="0" sz="1400"/>
            </a:lvl4pPr>
            <a:lvl5pPr indent="-228600" lvl="4" marL="2286000" algn="l">
              <a:lnSpc>
                <a:spcPct val="100000"/>
              </a:lnSpc>
              <a:spcBef>
                <a:spcPts val="280"/>
              </a:spcBef>
              <a:spcAft>
                <a:spcPts val="0"/>
              </a:spcAft>
              <a:buClr>
                <a:schemeClr val="dk1"/>
              </a:buClr>
              <a:buSzPts val="1260"/>
              <a:buFont typeface="Noto Sans Symbols"/>
              <a:buNone/>
              <a:defRPr b="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8" name="Shape 58"/>
        <p:cNvGrpSpPr/>
        <p:nvPr/>
      </p:nvGrpSpPr>
      <p:grpSpPr>
        <a:xfrm>
          <a:off x="0" y="0"/>
          <a:ext cx="0" cy="0"/>
          <a:chOff x="0" y="0"/>
          <a:chExt cx="0" cy="0"/>
        </a:xfrm>
      </p:grpSpPr>
      <p:sp>
        <p:nvSpPr>
          <p:cNvPr id="59" name="Google Shape;59;p25"/>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_1">
  <p:cSld name="Agenda_1">
    <p:spTree>
      <p:nvGrpSpPr>
        <p:cNvPr id="60" name="Shape 60"/>
        <p:cNvGrpSpPr/>
        <p:nvPr/>
      </p:nvGrpSpPr>
      <p:grpSpPr>
        <a:xfrm>
          <a:off x="0" y="0"/>
          <a:ext cx="0" cy="0"/>
          <a:chOff x="0" y="0"/>
          <a:chExt cx="0" cy="0"/>
        </a:xfrm>
      </p:grpSpPr>
      <p:sp>
        <p:nvSpPr>
          <p:cNvPr id="61" name="Google Shape;61;p26"/>
          <p:cNvSpPr/>
          <p:nvPr/>
        </p:nvSpPr>
        <p:spPr>
          <a:xfrm>
            <a:off x="7407275" y="0"/>
            <a:ext cx="4784721"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2" name="Google Shape;62;p26"/>
          <p:cNvSpPr txBox="1"/>
          <p:nvPr>
            <p:ph type="title"/>
          </p:nvPr>
        </p:nvSpPr>
        <p:spPr>
          <a:xfrm>
            <a:off x="3749039" y="457200"/>
            <a:ext cx="3413761" cy="70104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26"/>
          <p:cNvCxnSpPr/>
          <p:nvPr/>
        </p:nvCxnSpPr>
        <p:spPr>
          <a:xfrm rot="10800000">
            <a:off x="3596639" y="6035040"/>
            <a:ext cx="0" cy="822960"/>
          </a:xfrm>
          <a:prstGeom prst="straightConnector1">
            <a:avLst/>
          </a:prstGeom>
          <a:noFill/>
          <a:ln cap="flat" cmpd="sng" w="28575">
            <a:solidFill>
              <a:schemeClr val="accent1"/>
            </a:solidFill>
            <a:prstDash val="solid"/>
            <a:round/>
            <a:headEnd len="sm" w="sm" type="none"/>
            <a:tailEnd len="sm" w="sm" type="none"/>
          </a:ln>
        </p:spPr>
      </p:cxnSp>
      <p:cxnSp>
        <p:nvCxnSpPr>
          <p:cNvPr id="64" name="Google Shape;64;p26"/>
          <p:cNvCxnSpPr/>
          <p:nvPr/>
        </p:nvCxnSpPr>
        <p:spPr>
          <a:xfrm rot="10800000">
            <a:off x="7254240" y="0"/>
            <a:ext cx="0" cy="1463040"/>
          </a:xfrm>
          <a:prstGeom prst="straightConnector1">
            <a:avLst/>
          </a:prstGeom>
          <a:noFill/>
          <a:ln cap="flat" cmpd="sng" w="28575">
            <a:solidFill>
              <a:schemeClr val="accent1"/>
            </a:solidFill>
            <a:prstDash val="solid"/>
            <a:round/>
            <a:headEnd len="sm" w="sm" type="none"/>
            <a:tailEnd len="sm" w="sm" type="none"/>
          </a:ln>
        </p:spPr>
      </p:cxnSp>
      <p:sp>
        <p:nvSpPr>
          <p:cNvPr id="65" name="Google Shape;65;p26"/>
          <p:cNvSpPr txBox="1"/>
          <p:nvPr>
            <p:ph idx="1" type="body"/>
          </p:nvPr>
        </p:nvSpPr>
        <p:spPr>
          <a:xfrm>
            <a:off x="7475218" y="639763"/>
            <a:ext cx="590550" cy="80803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720"/>
              </a:spcBef>
              <a:spcAft>
                <a:spcPts val="0"/>
              </a:spcAft>
              <a:buClr>
                <a:schemeClr val="lt1"/>
              </a:buClr>
              <a:buSzPts val="3240"/>
              <a:buNone/>
              <a:defRPr b="1" sz="36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 name="Google Shape;66;p26"/>
          <p:cNvSpPr txBox="1"/>
          <p:nvPr>
            <p:ph idx="2" type="body"/>
          </p:nvPr>
        </p:nvSpPr>
        <p:spPr>
          <a:xfrm>
            <a:off x="7475218" y="2207306"/>
            <a:ext cx="590550" cy="80803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720"/>
              </a:spcBef>
              <a:spcAft>
                <a:spcPts val="0"/>
              </a:spcAft>
              <a:buClr>
                <a:schemeClr val="lt1"/>
              </a:buClr>
              <a:buSzPts val="3240"/>
              <a:buNone/>
              <a:defRPr b="1" sz="36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 name="Google Shape;67;p26"/>
          <p:cNvSpPr txBox="1"/>
          <p:nvPr>
            <p:ph idx="3" type="body"/>
          </p:nvPr>
        </p:nvSpPr>
        <p:spPr>
          <a:xfrm>
            <a:off x="7475218" y="3815043"/>
            <a:ext cx="590550" cy="80803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720"/>
              </a:spcBef>
              <a:spcAft>
                <a:spcPts val="0"/>
              </a:spcAft>
              <a:buClr>
                <a:schemeClr val="lt1"/>
              </a:buClr>
              <a:buSzPts val="3240"/>
              <a:buNone/>
              <a:defRPr b="1" sz="36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8" name="Google Shape;68;p26"/>
          <p:cNvSpPr txBox="1"/>
          <p:nvPr>
            <p:ph idx="4" type="body"/>
          </p:nvPr>
        </p:nvSpPr>
        <p:spPr>
          <a:xfrm>
            <a:off x="7475218" y="5352441"/>
            <a:ext cx="590550" cy="808035"/>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720"/>
              </a:spcBef>
              <a:spcAft>
                <a:spcPts val="0"/>
              </a:spcAft>
              <a:buClr>
                <a:schemeClr val="lt1"/>
              </a:buClr>
              <a:buSzPts val="3240"/>
              <a:buNone/>
              <a:defRPr b="1" sz="36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26"/>
          <p:cNvSpPr txBox="1"/>
          <p:nvPr>
            <p:ph idx="5" type="body"/>
          </p:nvPr>
        </p:nvSpPr>
        <p:spPr>
          <a:xfrm>
            <a:off x="3749675" y="1401762"/>
            <a:ext cx="3413125" cy="5080057"/>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1800"/>
              </a:spcBef>
              <a:spcAft>
                <a:spcPts val="0"/>
              </a:spcAft>
              <a:buClr>
                <a:schemeClr val="dk1"/>
              </a:buClr>
              <a:buSzPts val="2000"/>
              <a:buFont typeface="Quattrocento Sans"/>
              <a:buNone/>
              <a:defRPr sz="2000"/>
            </a:lvl1pPr>
            <a:lvl2pPr indent="-342900" lvl="1" marL="914400" algn="l">
              <a:lnSpc>
                <a:spcPct val="100000"/>
              </a:lnSpc>
              <a:spcBef>
                <a:spcPts val="400"/>
              </a:spcBef>
              <a:spcAft>
                <a:spcPts val="0"/>
              </a:spcAft>
              <a:buClr>
                <a:schemeClr val="dk1"/>
              </a:buClr>
              <a:buSzPts val="1800"/>
              <a:buChar char="·"/>
              <a:defRPr sz="2000"/>
            </a:lvl2pPr>
            <a:lvl3pPr indent="-342900" lvl="2" marL="1371600" algn="l">
              <a:lnSpc>
                <a:spcPct val="100000"/>
              </a:lnSpc>
              <a:spcBef>
                <a:spcPts val="400"/>
              </a:spcBef>
              <a:spcAft>
                <a:spcPts val="0"/>
              </a:spcAft>
              <a:buClr>
                <a:schemeClr val="dk1"/>
              </a:buClr>
              <a:buSzPts val="1800"/>
              <a:buChar char="·"/>
              <a:defRPr sz="2000"/>
            </a:lvl3pPr>
            <a:lvl4pPr indent="-342900" lvl="3" marL="1828800" algn="l">
              <a:lnSpc>
                <a:spcPct val="100000"/>
              </a:lnSpc>
              <a:spcBef>
                <a:spcPts val="400"/>
              </a:spcBef>
              <a:spcAft>
                <a:spcPts val="0"/>
              </a:spcAft>
              <a:buClr>
                <a:schemeClr val="dk1"/>
              </a:buClr>
              <a:buSzPts val="1800"/>
              <a:buChar char="·"/>
              <a:defRPr sz="2000"/>
            </a:lvl4pPr>
            <a:lvl5pPr indent="-342900" lvl="4" marL="2286000" algn="l">
              <a:lnSpc>
                <a:spcPct val="100000"/>
              </a:lnSpc>
              <a:spcBef>
                <a:spcPts val="4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70" name="Google Shape;70;p26"/>
          <p:cNvGrpSpPr/>
          <p:nvPr/>
        </p:nvGrpSpPr>
        <p:grpSpPr>
          <a:xfrm>
            <a:off x="7407275" y="1447800"/>
            <a:ext cx="599440" cy="4724400"/>
            <a:chOff x="7406640" y="1447800"/>
            <a:chExt cx="599440" cy="4724400"/>
          </a:xfrm>
        </p:grpSpPr>
        <p:cxnSp>
          <p:nvCxnSpPr>
            <p:cNvPr id="71" name="Google Shape;71;p26"/>
            <p:cNvCxnSpPr/>
            <p:nvPr/>
          </p:nvCxnSpPr>
          <p:spPr>
            <a:xfrm>
              <a:off x="7406640" y="1447800"/>
              <a:ext cx="599440" cy="0"/>
            </a:xfrm>
            <a:prstGeom prst="straightConnector1">
              <a:avLst/>
            </a:prstGeom>
            <a:noFill/>
            <a:ln cap="flat" cmpd="sng" w="28575">
              <a:solidFill>
                <a:schemeClr val="lt1"/>
              </a:solidFill>
              <a:prstDash val="solid"/>
              <a:round/>
              <a:headEnd len="sm" w="sm" type="none"/>
              <a:tailEnd len="sm" w="sm" type="none"/>
            </a:ln>
          </p:spPr>
        </p:cxnSp>
        <p:cxnSp>
          <p:nvCxnSpPr>
            <p:cNvPr id="72" name="Google Shape;72;p26"/>
            <p:cNvCxnSpPr/>
            <p:nvPr/>
          </p:nvCxnSpPr>
          <p:spPr>
            <a:xfrm>
              <a:off x="7406640" y="3022600"/>
              <a:ext cx="599440" cy="0"/>
            </a:xfrm>
            <a:prstGeom prst="straightConnector1">
              <a:avLst/>
            </a:prstGeom>
            <a:noFill/>
            <a:ln cap="flat" cmpd="sng" w="28575">
              <a:solidFill>
                <a:schemeClr val="lt1"/>
              </a:solidFill>
              <a:prstDash val="solid"/>
              <a:round/>
              <a:headEnd len="sm" w="sm" type="none"/>
              <a:tailEnd len="sm" w="sm" type="none"/>
            </a:ln>
          </p:spPr>
        </p:cxnSp>
        <p:cxnSp>
          <p:nvCxnSpPr>
            <p:cNvPr id="73" name="Google Shape;73;p26"/>
            <p:cNvCxnSpPr/>
            <p:nvPr/>
          </p:nvCxnSpPr>
          <p:spPr>
            <a:xfrm>
              <a:off x="7406640" y="4627880"/>
              <a:ext cx="599440" cy="0"/>
            </a:xfrm>
            <a:prstGeom prst="straightConnector1">
              <a:avLst/>
            </a:prstGeom>
            <a:noFill/>
            <a:ln cap="flat" cmpd="sng" w="28575">
              <a:solidFill>
                <a:schemeClr val="lt1"/>
              </a:solidFill>
              <a:prstDash val="solid"/>
              <a:round/>
              <a:headEnd len="sm" w="sm" type="none"/>
              <a:tailEnd len="sm" w="sm" type="none"/>
            </a:ln>
          </p:spPr>
        </p:cxnSp>
        <p:cxnSp>
          <p:nvCxnSpPr>
            <p:cNvPr id="74" name="Google Shape;74;p26"/>
            <p:cNvCxnSpPr/>
            <p:nvPr/>
          </p:nvCxnSpPr>
          <p:spPr>
            <a:xfrm>
              <a:off x="7406640" y="6172200"/>
              <a:ext cx="599440" cy="0"/>
            </a:xfrm>
            <a:prstGeom prst="straightConnector1">
              <a:avLst/>
            </a:prstGeom>
            <a:noFill/>
            <a:ln cap="flat" cmpd="sng" w="28575">
              <a:solidFill>
                <a:schemeClr val="lt1"/>
              </a:solidFill>
              <a:prstDash val="solid"/>
              <a:round/>
              <a:headEnd len="sm" w="sm" type="none"/>
              <a:tailEnd len="sm" w="sm" type="none"/>
            </a:ln>
          </p:spPr>
        </p:cxnSp>
      </p:grpSp>
      <p:pic>
        <p:nvPicPr>
          <p:cNvPr id="75" name="Google Shape;75;p26"/>
          <p:cNvPicPr preferRelativeResize="0"/>
          <p:nvPr>
            <p:ph idx="6" type="pic"/>
          </p:nvPr>
        </p:nvPicPr>
        <p:blipFill/>
        <p:spPr>
          <a:xfrm>
            <a:off x="0" y="0"/>
            <a:ext cx="3413125" cy="6858000"/>
          </a:xfrm>
          <a:prstGeom prst="rect">
            <a:avLst/>
          </a:prstGeom>
          <a:blipFill rotWithShape="1">
            <a:blip r:embed="rId2">
              <a:alphaModFix/>
            </a:blip>
            <a:stretch>
              <a:fillRect b="0" l="0" r="0" t="0"/>
            </a:stretch>
          </a:blipFill>
          <a:ln>
            <a:noFill/>
          </a:ln>
        </p:spPr>
      </p:pic>
      <p:sp>
        <p:nvSpPr>
          <p:cNvPr id="76" name="Google Shape;76;p26"/>
          <p:cNvSpPr txBox="1"/>
          <p:nvPr>
            <p:ph idx="7" type="body"/>
          </p:nvPr>
        </p:nvSpPr>
        <p:spPr>
          <a:xfrm>
            <a:off x="8169697" y="293485"/>
            <a:ext cx="3601755" cy="150059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440"/>
              </a:spcBef>
              <a:spcAft>
                <a:spcPts val="0"/>
              </a:spcAft>
              <a:buClr>
                <a:schemeClr val="lt1"/>
              </a:buClr>
              <a:buSzPts val="1980"/>
              <a:buNone/>
              <a:defRPr b="0" sz="22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6"/>
          <p:cNvSpPr txBox="1"/>
          <p:nvPr>
            <p:ph idx="8" type="body"/>
          </p:nvPr>
        </p:nvSpPr>
        <p:spPr>
          <a:xfrm>
            <a:off x="8169697" y="1883075"/>
            <a:ext cx="3601755" cy="150059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440"/>
              </a:spcBef>
              <a:spcAft>
                <a:spcPts val="0"/>
              </a:spcAft>
              <a:buClr>
                <a:schemeClr val="lt1"/>
              </a:buClr>
              <a:buSzPts val="1980"/>
              <a:buNone/>
              <a:defRPr b="0" sz="22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26"/>
          <p:cNvSpPr txBox="1"/>
          <p:nvPr>
            <p:ph idx="9" type="body"/>
          </p:nvPr>
        </p:nvSpPr>
        <p:spPr>
          <a:xfrm>
            <a:off x="8169697" y="3472665"/>
            <a:ext cx="3601755" cy="150059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440"/>
              </a:spcBef>
              <a:spcAft>
                <a:spcPts val="0"/>
              </a:spcAft>
              <a:buClr>
                <a:schemeClr val="lt1"/>
              </a:buClr>
              <a:buSzPts val="1980"/>
              <a:buNone/>
              <a:defRPr b="0" sz="22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26"/>
          <p:cNvSpPr txBox="1"/>
          <p:nvPr>
            <p:ph idx="13" type="body"/>
          </p:nvPr>
        </p:nvSpPr>
        <p:spPr>
          <a:xfrm>
            <a:off x="8169697" y="5062254"/>
            <a:ext cx="3601755" cy="150059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440"/>
              </a:spcBef>
              <a:spcAft>
                <a:spcPts val="0"/>
              </a:spcAft>
              <a:buClr>
                <a:schemeClr val="lt1"/>
              </a:buClr>
              <a:buSzPts val="1980"/>
              <a:buNone/>
              <a:defRPr b="0" sz="2200">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_2">
  <p:cSld name="Agenda_2">
    <p:spTree>
      <p:nvGrpSpPr>
        <p:cNvPr id="80" name="Shape 80"/>
        <p:cNvGrpSpPr/>
        <p:nvPr/>
      </p:nvGrpSpPr>
      <p:grpSpPr>
        <a:xfrm>
          <a:off x="0" y="0"/>
          <a:ext cx="0" cy="0"/>
          <a:chOff x="0" y="0"/>
          <a:chExt cx="0" cy="0"/>
        </a:xfrm>
      </p:grpSpPr>
      <p:sp>
        <p:nvSpPr>
          <p:cNvPr id="81" name="Google Shape;81;p27"/>
          <p:cNvSpPr/>
          <p:nvPr/>
        </p:nvSpPr>
        <p:spPr>
          <a:xfrm>
            <a:off x="669925" y="4236719"/>
            <a:ext cx="716279" cy="7162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2" name="Google Shape;82;p27"/>
          <p:cNvSpPr/>
          <p:nvPr/>
        </p:nvSpPr>
        <p:spPr>
          <a:xfrm>
            <a:off x="3472392" y="4236719"/>
            <a:ext cx="716279" cy="7162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3" name="Google Shape;83;p27"/>
          <p:cNvSpPr/>
          <p:nvPr/>
        </p:nvSpPr>
        <p:spPr>
          <a:xfrm>
            <a:off x="6274859" y="4236719"/>
            <a:ext cx="716279" cy="7162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4" name="Google Shape;84;p27"/>
          <p:cNvSpPr/>
          <p:nvPr/>
        </p:nvSpPr>
        <p:spPr>
          <a:xfrm>
            <a:off x="9077325" y="4236719"/>
            <a:ext cx="716279" cy="7162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5" name="Google Shape;85;p27"/>
          <p:cNvSpPr txBox="1"/>
          <p:nvPr>
            <p:ph type="title"/>
          </p:nvPr>
        </p:nvSpPr>
        <p:spPr>
          <a:xfrm>
            <a:off x="670559" y="457200"/>
            <a:ext cx="10938829" cy="67056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86" name="Google Shape;86;p27"/>
          <p:cNvCxnSpPr/>
          <p:nvPr/>
        </p:nvCxnSpPr>
        <p:spPr>
          <a:xfrm>
            <a:off x="584199" y="4175761"/>
            <a:ext cx="0" cy="838198"/>
          </a:xfrm>
          <a:prstGeom prst="straightConnector1">
            <a:avLst/>
          </a:prstGeom>
          <a:noFill/>
          <a:ln cap="flat" cmpd="sng" w="28575">
            <a:solidFill>
              <a:schemeClr val="accent1"/>
            </a:solidFill>
            <a:prstDash val="solid"/>
            <a:round/>
            <a:headEnd len="sm" w="sm" type="none"/>
            <a:tailEnd len="sm" w="sm" type="none"/>
          </a:ln>
        </p:spPr>
      </p:cxnSp>
      <p:cxnSp>
        <p:nvCxnSpPr>
          <p:cNvPr id="87" name="Google Shape;87;p27"/>
          <p:cNvCxnSpPr/>
          <p:nvPr/>
        </p:nvCxnSpPr>
        <p:spPr>
          <a:xfrm>
            <a:off x="3382152" y="4175761"/>
            <a:ext cx="0" cy="838198"/>
          </a:xfrm>
          <a:prstGeom prst="straightConnector1">
            <a:avLst/>
          </a:prstGeom>
          <a:noFill/>
          <a:ln cap="flat" cmpd="sng" w="28575">
            <a:solidFill>
              <a:schemeClr val="accent1"/>
            </a:solidFill>
            <a:prstDash val="solid"/>
            <a:round/>
            <a:headEnd len="sm" w="sm" type="none"/>
            <a:tailEnd len="sm" w="sm" type="none"/>
          </a:ln>
        </p:spPr>
      </p:cxnSp>
      <p:cxnSp>
        <p:nvCxnSpPr>
          <p:cNvPr id="88" name="Google Shape;88;p27"/>
          <p:cNvCxnSpPr/>
          <p:nvPr/>
        </p:nvCxnSpPr>
        <p:spPr>
          <a:xfrm>
            <a:off x="6180104" y="4175761"/>
            <a:ext cx="0" cy="838198"/>
          </a:xfrm>
          <a:prstGeom prst="straightConnector1">
            <a:avLst/>
          </a:prstGeom>
          <a:noFill/>
          <a:ln cap="flat" cmpd="sng" w="28575">
            <a:solidFill>
              <a:schemeClr val="accent1"/>
            </a:solidFill>
            <a:prstDash val="solid"/>
            <a:round/>
            <a:headEnd len="sm" w="sm" type="none"/>
            <a:tailEnd len="sm" w="sm" type="none"/>
          </a:ln>
        </p:spPr>
      </p:cxnSp>
      <p:cxnSp>
        <p:nvCxnSpPr>
          <p:cNvPr id="89" name="Google Shape;89;p27"/>
          <p:cNvCxnSpPr/>
          <p:nvPr/>
        </p:nvCxnSpPr>
        <p:spPr>
          <a:xfrm>
            <a:off x="8978057" y="4175761"/>
            <a:ext cx="0" cy="838198"/>
          </a:xfrm>
          <a:prstGeom prst="straightConnector1">
            <a:avLst/>
          </a:prstGeom>
          <a:noFill/>
          <a:ln cap="flat" cmpd="sng" w="28575">
            <a:solidFill>
              <a:schemeClr val="accent1"/>
            </a:solidFill>
            <a:prstDash val="solid"/>
            <a:round/>
            <a:headEnd len="sm" w="sm" type="none"/>
            <a:tailEnd len="sm" w="sm" type="none"/>
          </a:ln>
        </p:spPr>
      </p:cxnSp>
      <p:pic>
        <p:nvPicPr>
          <p:cNvPr id="90" name="Google Shape;90;p27"/>
          <p:cNvPicPr preferRelativeResize="0"/>
          <p:nvPr>
            <p:ph idx="2" type="pic"/>
          </p:nvPr>
        </p:nvPicPr>
        <p:blipFill/>
        <p:spPr>
          <a:xfrm>
            <a:off x="0" y="1436687"/>
            <a:ext cx="12192000" cy="2567939"/>
          </a:xfrm>
          <a:prstGeom prst="rect">
            <a:avLst/>
          </a:prstGeom>
          <a:blipFill rotWithShape="1">
            <a:blip r:embed="rId2">
              <a:alphaModFix/>
            </a:blip>
            <a:stretch>
              <a:fillRect b="0" l="0" r="0" t="0"/>
            </a:stretch>
          </a:blipFill>
          <a:ln>
            <a:noFill/>
          </a:ln>
        </p:spPr>
      </p:pic>
      <p:sp>
        <p:nvSpPr>
          <p:cNvPr id="91" name="Google Shape;91;p27"/>
          <p:cNvSpPr txBox="1"/>
          <p:nvPr>
            <p:ph idx="1" type="body"/>
          </p:nvPr>
        </p:nvSpPr>
        <p:spPr>
          <a:xfrm>
            <a:off x="582613" y="5254464"/>
            <a:ext cx="2632075" cy="98488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20"/>
              </a:spcBef>
              <a:spcAft>
                <a:spcPts val="0"/>
              </a:spcAft>
              <a:buClr>
                <a:schemeClr val="dk1"/>
              </a:buClr>
              <a:buSzPts val="1440"/>
              <a:buNone/>
              <a:defRPr sz="1600"/>
            </a:lvl1pPr>
            <a:lvl2pPr indent="-228600" lvl="1" marL="914400" algn="l">
              <a:lnSpc>
                <a:spcPct val="100000"/>
              </a:lnSpc>
              <a:spcBef>
                <a:spcPts val="320"/>
              </a:spcBef>
              <a:spcAft>
                <a:spcPts val="0"/>
              </a:spcAft>
              <a:buClr>
                <a:schemeClr val="dk1"/>
              </a:buClr>
              <a:buSzPts val="1440"/>
              <a:buNone/>
              <a:defRPr sz="1600"/>
            </a:lvl2pPr>
            <a:lvl3pPr indent="-228600" lvl="2" marL="1371600" algn="l">
              <a:lnSpc>
                <a:spcPct val="100000"/>
              </a:lnSpc>
              <a:spcBef>
                <a:spcPts val="320"/>
              </a:spcBef>
              <a:spcAft>
                <a:spcPts val="0"/>
              </a:spcAft>
              <a:buClr>
                <a:schemeClr val="dk1"/>
              </a:buClr>
              <a:buSzPts val="1440"/>
              <a:buNone/>
              <a:defRPr sz="1600"/>
            </a:lvl3pPr>
            <a:lvl4pPr indent="-228600" lvl="3" marL="1828800" algn="l">
              <a:lnSpc>
                <a:spcPct val="100000"/>
              </a:lnSpc>
              <a:spcBef>
                <a:spcPts val="320"/>
              </a:spcBef>
              <a:spcAft>
                <a:spcPts val="0"/>
              </a:spcAft>
              <a:buClr>
                <a:schemeClr val="dk1"/>
              </a:buClr>
              <a:buSzPts val="1440"/>
              <a:buNone/>
              <a:defRPr sz="1600"/>
            </a:lvl4pPr>
            <a:lvl5pPr indent="-228600" lvl="4" marL="2286000" algn="l">
              <a:lnSpc>
                <a:spcPct val="100000"/>
              </a:lnSpc>
              <a:spcBef>
                <a:spcPts val="320"/>
              </a:spcBef>
              <a:spcAft>
                <a:spcPts val="0"/>
              </a:spcAft>
              <a:buClr>
                <a:schemeClr val="dk1"/>
              </a:buClr>
              <a:buSzPts val="1440"/>
              <a:buNone/>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27"/>
          <p:cNvSpPr txBox="1"/>
          <p:nvPr>
            <p:ph idx="3" type="body"/>
          </p:nvPr>
        </p:nvSpPr>
        <p:spPr>
          <a:xfrm>
            <a:off x="3381094" y="5254464"/>
            <a:ext cx="2632075" cy="98488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20"/>
              </a:spcBef>
              <a:spcAft>
                <a:spcPts val="0"/>
              </a:spcAft>
              <a:buClr>
                <a:schemeClr val="dk1"/>
              </a:buClr>
              <a:buSzPts val="1440"/>
              <a:buNone/>
              <a:defRPr sz="1600"/>
            </a:lvl1pPr>
            <a:lvl2pPr indent="-228600" lvl="1" marL="914400" algn="l">
              <a:lnSpc>
                <a:spcPct val="100000"/>
              </a:lnSpc>
              <a:spcBef>
                <a:spcPts val="320"/>
              </a:spcBef>
              <a:spcAft>
                <a:spcPts val="0"/>
              </a:spcAft>
              <a:buClr>
                <a:schemeClr val="dk1"/>
              </a:buClr>
              <a:buSzPts val="1440"/>
              <a:buNone/>
              <a:defRPr sz="1600"/>
            </a:lvl2pPr>
            <a:lvl3pPr indent="-228600" lvl="2" marL="1371600" algn="l">
              <a:lnSpc>
                <a:spcPct val="100000"/>
              </a:lnSpc>
              <a:spcBef>
                <a:spcPts val="320"/>
              </a:spcBef>
              <a:spcAft>
                <a:spcPts val="0"/>
              </a:spcAft>
              <a:buClr>
                <a:schemeClr val="dk1"/>
              </a:buClr>
              <a:buSzPts val="1440"/>
              <a:buNone/>
              <a:defRPr sz="1600"/>
            </a:lvl3pPr>
            <a:lvl4pPr indent="-228600" lvl="3" marL="1828800" algn="l">
              <a:lnSpc>
                <a:spcPct val="100000"/>
              </a:lnSpc>
              <a:spcBef>
                <a:spcPts val="320"/>
              </a:spcBef>
              <a:spcAft>
                <a:spcPts val="0"/>
              </a:spcAft>
              <a:buClr>
                <a:schemeClr val="dk1"/>
              </a:buClr>
              <a:buSzPts val="1440"/>
              <a:buNone/>
              <a:defRPr sz="1600"/>
            </a:lvl4pPr>
            <a:lvl5pPr indent="-228600" lvl="4" marL="2286000" algn="l">
              <a:lnSpc>
                <a:spcPct val="100000"/>
              </a:lnSpc>
              <a:spcBef>
                <a:spcPts val="320"/>
              </a:spcBef>
              <a:spcAft>
                <a:spcPts val="0"/>
              </a:spcAft>
              <a:buClr>
                <a:schemeClr val="dk1"/>
              </a:buClr>
              <a:buSzPts val="1440"/>
              <a:buNone/>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27"/>
          <p:cNvSpPr txBox="1"/>
          <p:nvPr>
            <p:ph idx="4" type="body"/>
          </p:nvPr>
        </p:nvSpPr>
        <p:spPr>
          <a:xfrm>
            <a:off x="6179575" y="5254464"/>
            <a:ext cx="2632075" cy="98488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20"/>
              </a:spcBef>
              <a:spcAft>
                <a:spcPts val="0"/>
              </a:spcAft>
              <a:buClr>
                <a:schemeClr val="dk1"/>
              </a:buClr>
              <a:buSzPts val="1440"/>
              <a:buNone/>
              <a:defRPr sz="1600"/>
            </a:lvl1pPr>
            <a:lvl2pPr indent="-228600" lvl="1" marL="914400" algn="l">
              <a:lnSpc>
                <a:spcPct val="100000"/>
              </a:lnSpc>
              <a:spcBef>
                <a:spcPts val="320"/>
              </a:spcBef>
              <a:spcAft>
                <a:spcPts val="0"/>
              </a:spcAft>
              <a:buClr>
                <a:schemeClr val="dk1"/>
              </a:buClr>
              <a:buSzPts val="1440"/>
              <a:buNone/>
              <a:defRPr sz="1600"/>
            </a:lvl2pPr>
            <a:lvl3pPr indent="-228600" lvl="2" marL="1371600" algn="l">
              <a:lnSpc>
                <a:spcPct val="100000"/>
              </a:lnSpc>
              <a:spcBef>
                <a:spcPts val="320"/>
              </a:spcBef>
              <a:spcAft>
                <a:spcPts val="0"/>
              </a:spcAft>
              <a:buClr>
                <a:schemeClr val="dk1"/>
              </a:buClr>
              <a:buSzPts val="1440"/>
              <a:buNone/>
              <a:defRPr sz="1600"/>
            </a:lvl3pPr>
            <a:lvl4pPr indent="-228600" lvl="3" marL="1828800" algn="l">
              <a:lnSpc>
                <a:spcPct val="100000"/>
              </a:lnSpc>
              <a:spcBef>
                <a:spcPts val="320"/>
              </a:spcBef>
              <a:spcAft>
                <a:spcPts val="0"/>
              </a:spcAft>
              <a:buClr>
                <a:schemeClr val="dk1"/>
              </a:buClr>
              <a:buSzPts val="1440"/>
              <a:buNone/>
              <a:defRPr sz="1600"/>
            </a:lvl4pPr>
            <a:lvl5pPr indent="-228600" lvl="4" marL="2286000" algn="l">
              <a:lnSpc>
                <a:spcPct val="100000"/>
              </a:lnSpc>
              <a:spcBef>
                <a:spcPts val="320"/>
              </a:spcBef>
              <a:spcAft>
                <a:spcPts val="0"/>
              </a:spcAft>
              <a:buClr>
                <a:schemeClr val="dk1"/>
              </a:buClr>
              <a:buSzPts val="1440"/>
              <a:buNone/>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4" name="Google Shape;94;p27"/>
          <p:cNvSpPr txBox="1"/>
          <p:nvPr>
            <p:ph idx="5" type="body"/>
          </p:nvPr>
        </p:nvSpPr>
        <p:spPr>
          <a:xfrm>
            <a:off x="8978057" y="5254464"/>
            <a:ext cx="2632075" cy="98488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20"/>
              </a:spcBef>
              <a:spcAft>
                <a:spcPts val="0"/>
              </a:spcAft>
              <a:buClr>
                <a:schemeClr val="dk1"/>
              </a:buClr>
              <a:buSzPts val="1440"/>
              <a:buNone/>
              <a:defRPr sz="1600"/>
            </a:lvl1pPr>
            <a:lvl2pPr indent="-228600" lvl="1" marL="914400" algn="l">
              <a:lnSpc>
                <a:spcPct val="100000"/>
              </a:lnSpc>
              <a:spcBef>
                <a:spcPts val="320"/>
              </a:spcBef>
              <a:spcAft>
                <a:spcPts val="0"/>
              </a:spcAft>
              <a:buClr>
                <a:schemeClr val="dk1"/>
              </a:buClr>
              <a:buSzPts val="1440"/>
              <a:buNone/>
              <a:defRPr sz="1600"/>
            </a:lvl2pPr>
            <a:lvl3pPr indent="-228600" lvl="2" marL="1371600" algn="l">
              <a:lnSpc>
                <a:spcPct val="100000"/>
              </a:lnSpc>
              <a:spcBef>
                <a:spcPts val="320"/>
              </a:spcBef>
              <a:spcAft>
                <a:spcPts val="0"/>
              </a:spcAft>
              <a:buClr>
                <a:schemeClr val="dk1"/>
              </a:buClr>
              <a:buSzPts val="1440"/>
              <a:buNone/>
              <a:defRPr sz="1600"/>
            </a:lvl3pPr>
            <a:lvl4pPr indent="-228600" lvl="3" marL="1828800" algn="l">
              <a:lnSpc>
                <a:spcPct val="100000"/>
              </a:lnSpc>
              <a:spcBef>
                <a:spcPts val="320"/>
              </a:spcBef>
              <a:spcAft>
                <a:spcPts val="0"/>
              </a:spcAft>
              <a:buClr>
                <a:schemeClr val="dk1"/>
              </a:buClr>
              <a:buSzPts val="1440"/>
              <a:buNone/>
              <a:defRPr sz="1600"/>
            </a:lvl4pPr>
            <a:lvl5pPr indent="-228600" lvl="4" marL="2286000" algn="l">
              <a:lnSpc>
                <a:spcPct val="100000"/>
              </a:lnSpc>
              <a:spcBef>
                <a:spcPts val="320"/>
              </a:spcBef>
              <a:spcAft>
                <a:spcPts val="0"/>
              </a:spcAft>
              <a:buClr>
                <a:schemeClr val="dk1"/>
              </a:buClr>
              <a:buSzPts val="1440"/>
              <a:buNone/>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1">
  <p:cSld name="Layout_1">
    <p:spTree>
      <p:nvGrpSpPr>
        <p:cNvPr id="95" name="Shape 95"/>
        <p:cNvGrpSpPr/>
        <p:nvPr/>
      </p:nvGrpSpPr>
      <p:grpSpPr>
        <a:xfrm>
          <a:off x="0" y="0"/>
          <a:ext cx="0" cy="0"/>
          <a:chOff x="0" y="0"/>
          <a:chExt cx="0" cy="0"/>
        </a:xfrm>
      </p:grpSpPr>
      <p:sp>
        <p:nvSpPr>
          <p:cNvPr id="96" name="Google Shape;96;p28"/>
          <p:cNvSpPr/>
          <p:nvPr/>
        </p:nvSpPr>
        <p:spPr>
          <a:xfrm>
            <a:off x="5165563" y="2158211"/>
            <a:ext cx="1929592" cy="1052547"/>
          </a:xfrm>
          <a:custGeom>
            <a:rect b="b" l="l" r="r" t="t"/>
            <a:pathLst>
              <a:path extrusionOk="0" h="559934" w="878302">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97" name="Google Shape;97;p28"/>
          <p:cNvSpPr/>
          <p:nvPr/>
        </p:nvSpPr>
        <p:spPr>
          <a:xfrm>
            <a:off x="5165563" y="4378762"/>
            <a:ext cx="1929592" cy="1052547"/>
          </a:xfrm>
          <a:custGeom>
            <a:rect b="b" l="l" r="r" t="t"/>
            <a:pathLst>
              <a:path extrusionOk="0" h="559934" w="878302">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98" name="Google Shape;98;p28"/>
          <p:cNvSpPr/>
          <p:nvPr/>
        </p:nvSpPr>
        <p:spPr>
          <a:xfrm rot="-5400000">
            <a:off x="6269622" y="3250193"/>
            <a:ext cx="1846134" cy="1052547"/>
          </a:xfrm>
          <a:custGeom>
            <a:rect b="b" l="l" r="r" t="t"/>
            <a:pathLst>
              <a:path extrusionOk="0" h="559934" w="878302">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99" name="Google Shape;99;p28"/>
          <p:cNvSpPr/>
          <p:nvPr/>
        </p:nvSpPr>
        <p:spPr>
          <a:xfrm rot="-5400000">
            <a:off x="4076244" y="3250193"/>
            <a:ext cx="1846134" cy="1052547"/>
          </a:xfrm>
          <a:custGeom>
            <a:rect b="b" l="l" r="r" t="t"/>
            <a:pathLst>
              <a:path extrusionOk="0" h="559934" w="878302">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00" name="Google Shape;100;p28"/>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01" name="Google Shape;101;p28"/>
          <p:cNvGrpSpPr/>
          <p:nvPr/>
        </p:nvGrpSpPr>
        <p:grpSpPr>
          <a:xfrm>
            <a:off x="1" y="3228301"/>
            <a:ext cx="3962400" cy="2367280"/>
            <a:chOff x="3444239" y="3274021"/>
            <a:chExt cx="518161" cy="2367280"/>
          </a:xfrm>
        </p:grpSpPr>
        <p:cxnSp>
          <p:nvCxnSpPr>
            <p:cNvPr id="102" name="Google Shape;102;p28"/>
            <p:cNvCxnSpPr/>
            <p:nvPr/>
          </p:nvCxnSpPr>
          <p:spPr>
            <a:xfrm rot="10800000">
              <a:off x="3444239" y="3274021"/>
              <a:ext cx="518161" cy="0"/>
            </a:xfrm>
            <a:prstGeom prst="straightConnector1">
              <a:avLst/>
            </a:prstGeom>
            <a:noFill/>
            <a:ln cap="flat" cmpd="sng" w="9525">
              <a:solidFill>
                <a:srgbClr val="BFBFBF"/>
              </a:solidFill>
              <a:prstDash val="solid"/>
              <a:round/>
              <a:headEnd len="sm" w="sm" type="none"/>
              <a:tailEnd len="sm" w="sm" type="none"/>
            </a:ln>
          </p:spPr>
        </p:cxnSp>
        <p:cxnSp>
          <p:nvCxnSpPr>
            <p:cNvPr id="103" name="Google Shape;103;p28"/>
            <p:cNvCxnSpPr/>
            <p:nvPr/>
          </p:nvCxnSpPr>
          <p:spPr>
            <a:xfrm rot="10800000">
              <a:off x="3444239" y="5641301"/>
              <a:ext cx="518161" cy="0"/>
            </a:xfrm>
            <a:prstGeom prst="straightConnector1">
              <a:avLst/>
            </a:prstGeom>
            <a:noFill/>
            <a:ln cap="flat" cmpd="sng" w="9525">
              <a:solidFill>
                <a:srgbClr val="BFBFBF"/>
              </a:solidFill>
              <a:prstDash val="solid"/>
              <a:round/>
              <a:headEnd len="sm" w="sm" type="none"/>
              <a:tailEnd len="sm" w="sm" type="none"/>
            </a:ln>
          </p:spPr>
        </p:cxnSp>
      </p:grpSp>
      <p:grpSp>
        <p:nvGrpSpPr>
          <p:cNvPr id="104" name="Google Shape;104;p28"/>
          <p:cNvGrpSpPr/>
          <p:nvPr/>
        </p:nvGrpSpPr>
        <p:grpSpPr>
          <a:xfrm>
            <a:off x="8188959" y="3228301"/>
            <a:ext cx="4003041" cy="2367280"/>
            <a:chOff x="8188959" y="3274021"/>
            <a:chExt cx="518161" cy="2367280"/>
          </a:xfrm>
        </p:grpSpPr>
        <p:cxnSp>
          <p:nvCxnSpPr>
            <p:cNvPr id="105" name="Google Shape;105;p28"/>
            <p:cNvCxnSpPr/>
            <p:nvPr/>
          </p:nvCxnSpPr>
          <p:spPr>
            <a:xfrm rot="10800000">
              <a:off x="8188959" y="3274021"/>
              <a:ext cx="518161" cy="0"/>
            </a:xfrm>
            <a:prstGeom prst="straightConnector1">
              <a:avLst/>
            </a:prstGeom>
            <a:noFill/>
            <a:ln cap="flat" cmpd="sng" w="9525">
              <a:solidFill>
                <a:srgbClr val="BFBFBF"/>
              </a:solidFill>
              <a:prstDash val="solid"/>
              <a:round/>
              <a:headEnd len="sm" w="sm" type="none"/>
              <a:tailEnd len="sm" w="sm" type="none"/>
            </a:ln>
          </p:spPr>
        </p:cxnSp>
        <p:cxnSp>
          <p:nvCxnSpPr>
            <p:cNvPr id="106" name="Google Shape;106;p28"/>
            <p:cNvCxnSpPr/>
            <p:nvPr/>
          </p:nvCxnSpPr>
          <p:spPr>
            <a:xfrm rot="10800000">
              <a:off x="8188959" y="5641301"/>
              <a:ext cx="518161" cy="0"/>
            </a:xfrm>
            <a:prstGeom prst="straightConnector1">
              <a:avLst/>
            </a:prstGeom>
            <a:noFill/>
            <a:ln cap="flat" cmpd="sng" w="9525">
              <a:solidFill>
                <a:srgbClr val="BFBFBF"/>
              </a:solidFill>
              <a:prstDash val="solid"/>
              <a:round/>
              <a:headEnd len="sm" w="sm" type="none"/>
              <a:tailEnd len="sm" w="sm" type="none"/>
            </a:ln>
          </p:spPr>
        </p:cxnSp>
      </p:grpSp>
      <p:sp>
        <p:nvSpPr>
          <p:cNvPr id="107" name="Google Shape;107;p28"/>
          <p:cNvSpPr txBox="1"/>
          <p:nvPr>
            <p:ph idx="1" type="body"/>
          </p:nvPr>
        </p:nvSpPr>
        <p:spPr>
          <a:xfrm>
            <a:off x="588963" y="2003424"/>
            <a:ext cx="3390900" cy="1224875"/>
          </a:xfrm>
          <a:prstGeom prst="rect">
            <a:avLst/>
          </a:prstGeom>
          <a:noFill/>
          <a:ln>
            <a:noFill/>
          </a:ln>
        </p:spPr>
        <p:txBody>
          <a:bodyPr anchorCtr="0" anchor="ctr" bIns="0" lIns="0" spcFirstLastPara="1" rIns="0" wrap="square" tIns="0">
            <a:noAutofit/>
          </a:bodyPr>
          <a:lstStyle>
            <a:lvl1pPr indent="-228600" lvl="0" marL="457200" algn="r">
              <a:lnSpc>
                <a:spcPct val="100000"/>
              </a:lnSpc>
              <a:spcBef>
                <a:spcPts val="1800"/>
              </a:spcBef>
              <a:spcAft>
                <a:spcPts val="0"/>
              </a:spcAft>
              <a:buClr>
                <a:schemeClr val="dk1"/>
              </a:buClr>
              <a:buSzPts val="1440"/>
              <a:buNone/>
              <a:defRPr sz="1600">
                <a:solidFill>
                  <a:schemeClr val="dk1"/>
                </a:solidFill>
              </a:defRPr>
            </a:lvl1pPr>
            <a:lvl2pPr indent="-228600" lvl="1" marL="914400" algn="r">
              <a:lnSpc>
                <a:spcPct val="100000"/>
              </a:lnSpc>
              <a:spcBef>
                <a:spcPts val="0"/>
              </a:spcBef>
              <a:spcAft>
                <a:spcPts val="0"/>
              </a:spcAft>
              <a:buClr>
                <a:schemeClr val="dk1"/>
              </a:buClr>
              <a:buSzPts val="1440"/>
              <a:buNone/>
              <a:defRPr sz="1600">
                <a:solidFill>
                  <a:schemeClr val="dk1"/>
                </a:solidFill>
              </a:defRPr>
            </a:lvl2pPr>
            <a:lvl3pPr indent="-228600" lvl="2" marL="1371600" algn="r">
              <a:lnSpc>
                <a:spcPct val="100000"/>
              </a:lnSpc>
              <a:spcBef>
                <a:spcPts val="0"/>
              </a:spcBef>
              <a:spcAft>
                <a:spcPts val="0"/>
              </a:spcAft>
              <a:buClr>
                <a:schemeClr val="dk1"/>
              </a:buClr>
              <a:buSzPts val="1440"/>
              <a:buNone/>
              <a:defRPr sz="1600">
                <a:solidFill>
                  <a:schemeClr val="dk1"/>
                </a:solidFill>
              </a:defRPr>
            </a:lvl3pPr>
            <a:lvl4pPr indent="-228600" lvl="3" marL="1828800" algn="r">
              <a:lnSpc>
                <a:spcPct val="100000"/>
              </a:lnSpc>
              <a:spcBef>
                <a:spcPts val="0"/>
              </a:spcBef>
              <a:spcAft>
                <a:spcPts val="0"/>
              </a:spcAft>
              <a:buClr>
                <a:schemeClr val="dk1"/>
              </a:buClr>
              <a:buSzPts val="1440"/>
              <a:buNone/>
              <a:defRPr sz="1600">
                <a:solidFill>
                  <a:schemeClr val="dk1"/>
                </a:solidFill>
              </a:defRPr>
            </a:lvl4pPr>
            <a:lvl5pPr indent="-228600" lvl="4" marL="2286000" algn="r">
              <a:lnSpc>
                <a:spcPct val="100000"/>
              </a:lnSpc>
              <a:spcBef>
                <a:spcPts val="0"/>
              </a:spcBef>
              <a:spcAft>
                <a:spcPts val="0"/>
              </a:spcAft>
              <a:buClr>
                <a:schemeClr val="dk1"/>
              </a:buClr>
              <a:buSzPts val="1440"/>
              <a:buNone/>
              <a:defRPr sz="16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28"/>
          <p:cNvSpPr txBox="1"/>
          <p:nvPr>
            <p:ph idx="2" type="body"/>
          </p:nvPr>
        </p:nvSpPr>
        <p:spPr>
          <a:xfrm>
            <a:off x="588963" y="4364659"/>
            <a:ext cx="3390900" cy="1224875"/>
          </a:xfrm>
          <a:prstGeom prst="rect">
            <a:avLst/>
          </a:prstGeom>
          <a:noFill/>
          <a:ln>
            <a:noFill/>
          </a:ln>
        </p:spPr>
        <p:txBody>
          <a:bodyPr anchorCtr="0" anchor="ctr" bIns="0" lIns="0" spcFirstLastPara="1" rIns="0" wrap="square" tIns="0">
            <a:noAutofit/>
          </a:bodyPr>
          <a:lstStyle>
            <a:lvl1pPr indent="-228600" lvl="0" marL="457200" algn="r">
              <a:lnSpc>
                <a:spcPct val="100000"/>
              </a:lnSpc>
              <a:spcBef>
                <a:spcPts val="1800"/>
              </a:spcBef>
              <a:spcAft>
                <a:spcPts val="0"/>
              </a:spcAft>
              <a:buClr>
                <a:schemeClr val="dk1"/>
              </a:buClr>
              <a:buSzPts val="1440"/>
              <a:buNone/>
              <a:defRPr sz="1600">
                <a:solidFill>
                  <a:schemeClr val="dk1"/>
                </a:solidFill>
              </a:defRPr>
            </a:lvl1pPr>
            <a:lvl2pPr indent="-228600" lvl="1" marL="914400" algn="r">
              <a:lnSpc>
                <a:spcPct val="100000"/>
              </a:lnSpc>
              <a:spcBef>
                <a:spcPts val="0"/>
              </a:spcBef>
              <a:spcAft>
                <a:spcPts val="0"/>
              </a:spcAft>
              <a:buClr>
                <a:schemeClr val="dk1"/>
              </a:buClr>
              <a:buSzPts val="1440"/>
              <a:buNone/>
              <a:defRPr sz="1600">
                <a:solidFill>
                  <a:schemeClr val="dk1"/>
                </a:solidFill>
              </a:defRPr>
            </a:lvl2pPr>
            <a:lvl3pPr indent="-228600" lvl="2" marL="1371600" algn="r">
              <a:lnSpc>
                <a:spcPct val="100000"/>
              </a:lnSpc>
              <a:spcBef>
                <a:spcPts val="0"/>
              </a:spcBef>
              <a:spcAft>
                <a:spcPts val="0"/>
              </a:spcAft>
              <a:buClr>
                <a:schemeClr val="dk1"/>
              </a:buClr>
              <a:buSzPts val="1440"/>
              <a:buNone/>
              <a:defRPr sz="1600">
                <a:solidFill>
                  <a:schemeClr val="dk1"/>
                </a:solidFill>
              </a:defRPr>
            </a:lvl3pPr>
            <a:lvl4pPr indent="-228600" lvl="3" marL="1828800" algn="r">
              <a:lnSpc>
                <a:spcPct val="100000"/>
              </a:lnSpc>
              <a:spcBef>
                <a:spcPts val="0"/>
              </a:spcBef>
              <a:spcAft>
                <a:spcPts val="0"/>
              </a:spcAft>
              <a:buClr>
                <a:schemeClr val="dk1"/>
              </a:buClr>
              <a:buSzPts val="1440"/>
              <a:buNone/>
              <a:defRPr sz="1600">
                <a:solidFill>
                  <a:schemeClr val="dk1"/>
                </a:solidFill>
              </a:defRPr>
            </a:lvl4pPr>
            <a:lvl5pPr indent="-228600" lvl="4" marL="2286000" algn="r">
              <a:lnSpc>
                <a:spcPct val="100000"/>
              </a:lnSpc>
              <a:spcBef>
                <a:spcPts val="0"/>
              </a:spcBef>
              <a:spcAft>
                <a:spcPts val="0"/>
              </a:spcAft>
              <a:buClr>
                <a:schemeClr val="dk1"/>
              </a:buClr>
              <a:buSzPts val="1440"/>
              <a:buNone/>
              <a:defRPr sz="16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28"/>
          <p:cNvSpPr txBox="1"/>
          <p:nvPr>
            <p:ph idx="3" type="body"/>
          </p:nvPr>
        </p:nvSpPr>
        <p:spPr>
          <a:xfrm>
            <a:off x="8170863" y="2003425"/>
            <a:ext cx="3390900" cy="1230921"/>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320"/>
              </a:spcBef>
              <a:spcAft>
                <a:spcPts val="0"/>
              </a:spcAft>
              <a:buClr>
                <a:schemeClr val="dk1"/>
              </a:buClr>
              <a:buSzPts val="1440"/>
              <a:buNone/>
              <a:defRPr sz="1600">
                <a:solidFill>
                  <a:schemeClr val="dk1"/>
                </a:solidFill>
              </a:defRPr>
            </a:lvl1pPr>
            <a:lvl2pPr indent="-228600" lvl="1" marL="914400" algn="l">
              <a:lnSpc>
                <a:spcPct val="100000"/>
              </a:lnSpc>
              <a:spcBef>
                <a:spcPts val="320"/>
              </a:spcBef>
              <a:spcAft>
                <a:spcPts val="0"/>
              </a:spcAft>
              <a:buClr>
                <a:schemeClr val="dk1"/>
              </a:buClr>
              <a:buSzPts val="1440"/>
              <a:buNone/>
              <a:defRPr sz="1600">
                <a:solidFill>
                  <a:schemeClr val="dk1"/>
                </a:solidFill>
              </a:defRPr>
            </a:lvl2pPr>
            <a:lvl3pPr indent="-228600" lvl="2" marL="1371600" algn="l">
              <a:lnSpc>
                <a:spcPct val="100000"/>
              </a:lnSpc>
              <a:spcBef>
                <a:spcPts val="320"/>
              </a:spcBef>
              <a:spcAft>
                <a:spcPts val="0"/>
              </a:spcAft>
              <a:buClr>
                <a:schemeClr val="dk1"/>
              </a:buClr>
              <a:buSzPts val="1440"/>
              <a:buNone/>
              <a:defRPr sz="1600">
                <a:solidFill>
                  <a:schemeClr val="dk1"/>
                </a:solidFill>
              </a:defRPr>
            </a:lvl3pPr>
            <a:lvl4pPr indent="-228600" lvl="3" marL="1828800" algn="l">
              <a:lnSpc>
                <a:spcPct val="100000"/>
              </a:lnSpc>
              <a:spcBef>
                <a:spcPts val="320"/>
              </a:spcBef>
              <a:spcAft>
                <a:spcPts val="0"/>
              </a:spcAft>
              <a:buClr>
                <a:schemeClr val="dk1"/>
              </a:buClr>
              <a:buSzPts val="1440"/>
              <a:buNone/>
              <a:defRPr sz="1600">
                <a:solidFill>
                  <a:schemeClr val="dk1"/>
                </a:solidFill>
              </a:defRPr>
            </a:lvl4pPr>
            <a:lvl5pPr indent="-228600" lvl="4" marL="2286000" algn="l">
              <a:lnSpc>
                <a:spcPct val="100000"/>
              </a:lnSpc>
              <a:spcBef>
                <a:spcPts val="320"/>
              </a:spcBef>
              <a:spcAft>
                <a:spcPts val="0"/>
              </a:spcAft>
              <a:buClr>
                <a:schemeClr val="dk1"/>
              </a:buClr>
              <a:buSzPts val="1440"/>
              <a:buNone/>
              <a:defRPr sz="16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 name="Google Shape;110;p28"/>
          <p:cNvSpPr txBox="1"/>
          <p:nvPr>
            <p:ph idx="4" type="body"/>
          </p:nvPr>
        </p:nvSpPr>
        <p:spPr>
          <a:xfrm>
            <a:off x="8170863" y="4364660"/>
            <a:ext cx="3390900" cy="1230921"/>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320"/>
              </a:spcBef>
              <a:spcAft>
                <a:spcPts val="0"/>
              </a:spcAft>
              <a:buClr>
                <a:schemeClr val="dk1"/>
              </a:buClr>
              <a:buSzPts val="1440"/>
              <a:buNone/>
              <a:defRPr sz="1600">
                <a:solidFill>
                  <a:schemeClr val="dk1"/>
                </a:solidFill>
              </a:defRPr>
            </a:lvl1pPr>
            <a:lvl2pPr indent="-228600" lvl="1" marL="914400" algn="l">
              <a:lnSpc>
                <a:spcPct val="100000"/>
              </a:lnSpc>
              <a:spcBef>
                <a:spcPts val="320"/>
              </a:spcBef>
              <a:spcAft>
                <a:spcPts val="0"/>
              </a:spcAft>
              <a:buClr>
                <a:schemeClr val="dk1"/>
              </a:buClr>
              <a:buSzPts val="1440"/>
              <a:buNone/>
              <a:defRPr sz="1600">
                <a:solidFill>
                  <a:schemeClr val="dk1"/>
                </a:solidFill>
              </a:defRPr>
            </a:lvl2pPr>
            <a:lvl3pPr indent="-228600" lvl="2" marL="1371600" algn="l">
              <a:lnSpc>
                <a:spcPct val="100000"/>
              </a:lnSpc>
              <a:spcBef>
                <a:spcPts val="320"/>
              </a:spcBef>
              <a:spcAft>
                <a:spcPts val="0"/>
              </a:spcAft>
              <a:buClr>
                <a:schemeClr val="dk1"/>
              </a:buClr>
              <a:buSzPts val="1440"/>
              <a:buNone/>
              <a:defRPr sz="1600">
                <a:solidFill>
                  <a:schemeClr val="dk1"/>
                </a:solidFill>
              </a:defRPr>
            </a:lvl3pPr>
            <a:lvl4pPr indent="-228600" lvl="3" marL="1828800" algn="l">
              <a:lnSpc>
                <a:spcPct val="100000"/>
              </a:lnSpc>
              <a:spcBef>
                <a:spcPts val="320"/>
              </a:spcBef>
              <a:spcAft>
                <a:spcPts val="0"/>
              </a:spcAft>
              <a:buClr>
                <a:schemeClr val="dk1"/>
              </a:buClr>
              <a:buSzPts val="1440"/>
              <a:buNone/>
              <a:defRPr sz="1600">
                <a:solidFill>
                  <a:schemeClr val="dk1"/>
                </a:solidFill>
              </a:defRPr>
            </a:lvl4pPr>
            <a:lvl5pPr indent="-228600" lvl="4" marL="2286000" algn="l">
              <a:lnSpc>
                <a:spcPct val="100000"/>
              </a:lnSpc>
              <a:spcBef>
                <a:spcPts val="320"/>
              </a:spcBef>
              <a:spcAft>
                <a:spcPts val="0"/>
              </a:spcAft>
              <a:buClr>
                <a:schemeClr val="dk1"/>
              </a:buClr>
              <a:buSzPts val="1440"/>
              <a:buNone/>
              <a:defRPr sz="16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1" name="Google Shape;111;p28"/>
          <p:cNvSpPr/>
          <p:nvPr/>
        </p:nvSpPr>
        <p:spPr>
          <a:xfrm>
            <a:off x="4305441" y="1992050"/>
            <a:ext cx="1371600" cy="1371600"/>
          </a:xfrm>
          <a:prstGeom prst="ellipse">
            <a:avLst/>
          </a:prstGeom>
          <a:solidFill>
            <a:schemeClr val="accent1"/>
          </a:solidFill>
          <a:ln cap="flat" cmpd="sng" w="762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112" name="Google Shape;112;p28"/>
          <p:cNvSpPr/>
          <p:nvPr/>
        </p:nvSpPr>
        <p:spPr>
          <a:xfrm>
            <a:off x="6501563" y="1992050"/>
            <a:ext cx="1371600" cy="1371600"/>
          </a:xfrm>
          <a:prstGeom prst="ellipse">
            <a:avLst/>
          </a:prstGeom>
          <a:solidFill>
            <a:schemeClr val="accent1"/>
          </a:solidFill>
          <a:ln cap="flat" cmpd="sng" w="762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113" name="Google Shape;113;p28"/>
          <p:cNvSpPr/>
          <p:nvPr/>
        </p:nvSpPr>
        <p:spPr>
          <a:xfrm>
            <a:off x="4305441" y="4213908"/>
            <a:ext cx="1371600" cy="1371600"/>
          </a:xfrm>
          <a:prstGeom prst="ellipse">
            <a:avLst/>
          </a:prstGeom>
          <a:solidFill>
            <a:schemeClr val="accent1"/>
          </a:solidFill>
          <a:ln cap="flat" cmpd="sng" w="762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114" name="Google Shape;114;p28"/>
          <p:cNvSpPr/>
          <p:nvPr/>
        </p:nvSpPr>
        <p:spPr>
          <a:xfrm>
            <a:off x="6501563" y="4213908"/>
            <a:ext cx="1371600" cy="1371600"/>
          </a:xfrm>
          <a:prstGeom prst="ellipse">
            <a:avLst/>
          </a:prstGeom>
          <a:solidFill>
            <a:schemeClr val="accent1"/>
          </a:solidFill>
          <a:ln cap="flat" cmpd="sng" w="762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2">
  <p:cSld name="Layout_2">
    <p:spTree>
      <p:nvGrpSpPr>
        <p:cNvPr id="115" name="Shape 115"/>
        <p:cNvGrpSpPr/>
        <p:nvPr/>
      </p:nvGrpSpPr>
      <p:grpSpPr>
        <a:xfrm>
          <a:off x="0" y="0"/>
          <a:ext cx="0" cy="0"/>
          <a:chOff x="0" y="0"/>
          <a:chExt cx="0" cy="0"/>
        </a:xfrm>
      </p:grpSpPr>
      <p:sp>
        <p:nvSpPr>
          <p:cNvPr id="116" name="Google Shape;116;p29"/>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29"/>
          <p:cNvSpPr/>
          <p:nvPr/>
        </p:nvSpPr>
        <p:spPr>
          <a:xfrm>
            <a:off x="701898" y="1432560"/>
            <a:ext cx="2679258" cy="2020149"/>
          </a:xfrm>
          <a:custGeom>
            <a:rect b="b" l="l" r="r" t="t"/>
            <a:pathLst>
              <a:path extrusionOk="0" h="624" w="829">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18" name="Google Shape;118;p29"/>
          <p:cNvSpPr/>
          <p:nvPr/>
        </p:nvSpPr>
        <p:spPr>
          <a:xfrm>
            <a:off x="366396" y="2900678"/>
            <a:ext cx="1896420" cy="2893406"/>
          </a:xfrm>
          <a:custGeom>
            <a:rect b="b" l="l" r="r" t="t"/>
            <a:pathLst>
              <a:path extrusionOk="0" h="893" w="587">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19" name="Google Shape;119;p29"/>
          <p:cNvSpPr/>
          <p:nvPr/>
        </p:nvSpPr>
        <p:spPr>
          <a:xfrm>
            <a:off x="1568017" y="4818510"/>
            <a:ext cx="2810129" cy="1625162"/>
          </a:xfrm>
          <a:custGeom>
            <a:rect b="b" l="l" r="r" t="t"/>
            <a:pathLst>
              <a:path extrusionOk="0" h="502" w="87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20" name="Google Shape;120;p29"/>
          <p:cNvSpPr/>
          <p:nvPr/>
        </p:nvSpPr>
        <p:spPr>
          <a:xfrm>
            <a:off x="3633378" y="3143381"/>
            <a:ext cx="1974942" cy="2672117"/>
          </a:xfrm>
          <a:custGeom>
            <a:rect b="b" l="l" r="r" t="t"/>
            <a:pathLst>
              <a:path extrusionOk="0" h="825" w="612">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21" name="Google Shape;121;p29"/>
          <p:cNvSpPr/>
          <p:nvPr/>
        </p:nvSpPr>
        <p:spPr>
          <a:xfrm>
            <a:off x="3028998" y="1432560"/>
            <a:ext cx="2255717" cy="2291406"/>
          </a:xfrm>
          <a:custGeom>
            <a:rect b="b" l="l" r="r" t="t"/>
            <a:pathLst>
              <a:path extrusionOk="0" h="708" w="699">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22" name="Google Shape;122;p29"/>
          <p:cNvSpPr/>
          <p:nvPr/>
        </p:nvSpPr>
        <p:spPr>
          <a:xfrm>
            <a:off x="1513290" y="2558038"/>
            <a:ext cx="2952895" cy="2810125"/>
          </a:xfrm>
          <a:custGeom>
            <a:rect b="b" l="l" r="r" t="t"/>
            <a:pathLst>
              <a:path extrusionOk="0" h="868" w="914">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23" name="Google Shape;123;p29"/>
          <p:cNvSpPr txBox="1"/>
          <p:nvPr>
            <p:ph idx="1" type="body"/>
          </p:nvPr>
        </p:nvSpPr>
        <p:spPr>
          <a:xfrm>
            <a:off x="1625685" y="1989574"/>
            <a:ext cx="1020222" cy="498988"/>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4" name="Google Shape;124;p29"/>
          <p:cNvSpPr txBox="1"/>
          <p:nvPr>
            <p:ph idx="2" type="body"/>
          </p:nvPr>
        </p:nvSpPr>
        <p:spPr>
          <a:xfrm>
            <a:off x="3514775" y="1989574"/>
            <a:ext cx="1020222" cy="498988"/>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5" name="Google Shape;125;p29"/>
          <p:cNvSpPr txBox="1"/>
          <p:nvPr>
            <p:ph idx="3" type="body"/>
          </p:nvPr>
        </p:nvSpPr>
        <p:spPr>
          <a:xfrm>
            <a:off x="4308595" y="4260502"/>
            <a:ext cx="1020222" cy="498988"/>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 name="Google Shape;126;p29"/>
          <p:cNvSpPr txBox="1"/>
          <p:nvPr>
            <p:ph idx="4" type="body"/>
          </p:nvPr>
        </p:nvSpPr>
        <p:spPr>
          <a:xfrm>
            <a:off x="640947" y="4260502"/>
            <a:ext cx="1020222" cy="498988"/>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7" name="Google Shape;127;p29"/>
          <p:cNvSpPr txBox="1"/>
          <p:nvPr>
            <p:ph idx="5" type="body"/>
          </p:nvPr>
        </p:nvSpPr>
        <p:spPr>
          <a:xfrm>
            <a:off x="2462970" y="5579787"/>
            <a:ext cx="1020222" cy="498988"/>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8" name="Google Shape;128;p29"/>
          <p:cNvSpPr txBox="1"/>
          <p:nvPr>
            <p:ph idx="6" type="body"/>
          </p:nvPr>
        </p:nvSpPr>
        <p:spPr>
          <a:xfrm>
            <a:off x="5821363" y="1431925"/>
            <a:ext cx="5784850" cy="914400"/>
          </a:xfrm>
          <a:prstGeom prst="rect">
            <a:avLst/>
          </a:prstGeom>
          <a:solidFill>
            <a:schemeClr val="lt2"/>
          </a:solidFill>
          <a:ln>
            <a:noFill/>
          </a:ln>
          <a:effectLst>
            <a:outerShdw rotWithShape="0" algn="r" dir="10800000" dist="50800">
              <a:schemeClr val="accent1"/>
            </a:outerShdw>
          </a:effectLst>
        </p:spPr>
        <p:txBody>
          <a:bodyPr anchorCtr="0" anchor="ctr" bIns="91425" lIns="137150" spcFirstLastPara="1" rIns="137150" wrap="square" tIns="91425">
            <a:noAutofit/>
          </a:bodyPr>
          <a:lstStyle>
            <a:lvl1pPr indent="-228600" lvl="0" marL="457200" marR="0" algn="l">
              <a:lnSpc>
                <a:spcPct val="100000"/>
              </a:lnSpc>
              <a:spcBef>
                <a:spcPts val="360"/>
              </a:spcBef>
              <a:spcAft>
                <a:spcPts val="0"/>
              </a:spcAft>
              <a:buClr>
                <a:schemeClr val="dk1"/>
              </a:buClr>
              <a:buSzPts val="1620"/>
              <a:buFont typeface="Noto Sans Symbols"/>
              <a:buNone/>
              <a:defRPr sz="1800">
                <a:solidFill>
                  <a:schemeClr val="dk1"/>
                </a:solidFill>
              </a:defRPr>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9" name="Google Shape;129;p29"/>
          <p:cNvSpPr txBox="1"/>
          <p:nvPr>
            <p:ph idx="7" type="body"/>
          </p:nvPr>
        </p:nvSpPr>
        <p:spPr>
          <a:xfrm>
            <a:off x="5821363" y="2466906"/>
            <a:ext cx="5784850" cy="914400"/>
          </a:xfrm>
          <a:prstGeom prst="rect">
            <a:avLst/>
          </a:prstGeom>
          <a:solidFill>
            <a:schemeClr val="lt2"/>
          </a:solidFill>
          <a:ln>
            <a:noFill/>
          </a:ln>
          <a:effectLst>
            <a:outerShdw rotWithShape="0" algn="r" dir="10800000" dist="50800">
              <a:schemeClr val="accent2"/>
            </a:outerShdw>
          </a:effectLst>
        </p:spPr>
        <p:txBody>
          <a:bodyPr anchorCtr="0" anchor="ctr" bIns="91425" lIns="137150" spcFirstLastPara="1" rIns="137150" wrap="square" tIns="91425">
            <a:noAutofit/>
          </a:bodyPr>
          <a:lstStyle>
            <a:lvl1pPr indent="-228600" lvl="0" marL="457200" marR="0" algn="l">
              <a:lnSpc>
                <a:spcPct val="100000"/>
              </a:lnSpc>
              <a:spcBef>
                <a:spcPts val="360"/>
              </a:spcBef>
              <a:spcAft>
                <a:spcPts val="0"/>
              </a:spcAft>
              <a:buClr>
                <a:schemeClr val="dk1"/>
              </a:buClr>
              <a:buSzPts val="1620"/>
              <a:buFont typeface="Noto Sans Symbols"/>
              <a:buNone/>
              <a:defRPr sz="1800">
                <a:solidFill>
                  <a:schemeClr val="dk1"/>
                </a:solidFill>
              </a:defRPr>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0" name="Google Shape;130;p29"/>
          <p:cNvSpPr txBox="1"/>
          <p:nvPr>
            <p:ph idx="8" type="body"/>
          </p:nvPr>
        </p:nvSpPr>
        <p:spPr>
          <a:xfrm>
            <a:off x="5821363" y="3501887"/>
            <a:ext cx="5784850" cy="914400"/>
          </a:xfrm>
          <a:prstGeom prst="rect">
            <a:avLst/>
          </a:prstGeom>
          <a:solidFill>
            <a:schemeClr val="lt2"/>
          </a:solidFill>
          <a:ln>
            <a:noFill/>
          </a:ln>
          <a:effectLst>
            <a:outerShdw rotWithShape="0" algn="r" dir="10800000" dist="50800">
              <a:schemeClr val="accent3"/>
            </a:outerShdw>
          </a:effectLst>
        </p:spPr>
        <p:txBody>
          <a:bodyPr anchorCtr="0" anchor="ctr" bIns="91425" lIns="137150" spcFirstLastPara="1" rIns="137150" wrap="square" tIns="91425">
            <a:noAutofit/>
          </a:bodyPr>
          <a:lstStyle>
            <a:lvl1pPr indent="-228600" lvl="0" marL="457200" marR="0" algn="l">
              <a:lnSpc>
                <a:spcPct val="100000"/>
              </a:lnSpc>
              <a:spcBef>
                <a:spcPts val="360"/>
              </a:spcBef>
              <a:spcAft>
                <a:spcPts val="0"/>
              </a:spcAft>
              <a:buClr>
                <a:schemeClr val="dk1"/>
              </a:buClr>
              <a:buSzPts val="1620"/>
              <a:buFont typeface="Noto Sans Symbols"/>
              <a:buNone/>
              <a:defRPr sz="1800">
                <a:solidFill>
                  <a:schemeClr val="dk1"/>
                </a:solidFill>
              </a:defRPr>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1" name="Google Shape;131;p29"/>
          <p:cNvSpPr txBox="1"/>
          <p:nvPr>
            <p:ph idx="9" type="body"/>
          </p:nvPr>
        </p:nvSpPr>
        <p:spPr>
          <a:xfrm>
            <a:off x="5821363" y="4536868"/>
            <a:ext cx="5784850" cy="914400"/>
          </a:xfrm>
          <a:prstGeom prst="rect">
            <a:avLst/>
          </a:prstGeom>
          <a:solidFill>
            <a:schemeClr val="lt2"/>
          </a:solidFill>
          <a:ln>
            <a:noFill/>
          </a:ln>
          <a:effectLst>
            <a:outerShdw rotWithShape="0" algn="r" dir="10800000" dist="50800">
              <a:schemeClr val="accent4"/>
            </a:outerShdw>
          </a:effectLst>
        </p:spPr>
        <p:txBody>
          <a:bodyPr anchorCtr="0" anchor="ctr" bIns="91425" lIns="137150" spcFirstLastPara="1" rIns="137150" wrap="square" tIns="91425">
            <a:noAutofit/>
          </a:bodyPr>
          <a:lstStyle>
            <a:lvl1pPr indent="-228600" lvl="0" marL="457200" marR="0" algn="l">
              <a:lnSpc>
                <a:spcPct val="100000"/>
              </a:lnSpc>
              <a:spcBef>
                <a:spcPts val="360"/>
              </a:spcBef>
              <a:spcAft>
                <a:spcPts val="0"/>
              </a:spcAft>
              <a:buClr>
                <a:schemeClr val="dk1"/>
              </a:buClr>
              <a:buSzPts val="1620"/>
              <a:buFont typeface="Noto Sans Symbols"/>
              <a:buNone/>
              <a:defRPr sz="1800">
                <a:solidFill>
                  <a:schemeClr val="dk1"/>
                </a:solidFill>
              </a:defRPr>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2" name="Google Shape;132;p29"/>
          <p:cNvSpPr txBox="1"/>
          <p:nvPr>
            <p:ph idx="13" type="body"/>
          </p:nvPr>
        </p:nvSpPr>
        <p:spPr>
          <a:xfrm>
            <a:off x="5821363" y="5571849"/>
            <a:ext cx="5784850" cy="914400"/>
          </a:xfrm>
          <a:prstGeom prst="rect">
            <a:avLst/>
          </a:prstGeom>
          <a:solidFill>
            <a:schemeClr val="lt2"/>
          </a:solidFill>
          <a:ln>
            <a:noFill/>
          </a:ln>
          <a:effectLst>
            <a:outerShdw rotWithShape="0" algn="r" dir="10800000" dist="50800">
              <a:schemeClr val="accent5"/>
            </a:outerShdw>
          </a:effectLst>
        </p:spPr>
        <p:txBody>
          <a:bodyPr anchorCtr="0" anchor="ctr" bIns="91425" lIns="137150" spcFirstLastPara="1" rIns="137150" wrap="square" tIns="91425">
            <a:noAutofit/>
          </a:bodyPr>
          <a:lstStyle>
            <a:lvl1pPr indent="-228600" lvl="0" marL="457200" marR="0" algn="l">
              <a:lnSpc>
                <a:spcPct val="100000"/>
              </a:lnSpc>
              <a:spcBef>
                <a:spcPts val="360"/>
              </a:spcBef>
              <a:spcAft>
                <a:spcPts val="0"/>
              </a:spcAft>
              <a:buClr>
                <a:schemeClr val="dk1"/>
              </a:buClr>
              <a:buSzPts val="1620"/>
              <a:buFont typeface="Noto Sans Symbols"/>
              <a:buNone/>
              <a:defRPr sz="1800">
                <a:solidFill>
                  <a:schemeClr val="dk1"/>
                </a:solidFill>
              </a:defRPr>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3">
  <p:cSld name="Layout_3">
    <p:spTree>
      <p:nvGrpSpPr>
        <p:cNvPr id="133" name="Shape 133"/>
        <p:cNvGrpSpPr/>
        <p:nvPr/>
      </p:nvGrpSpPr>
      <p:grpSpPr>
        <a:xfrm>
          <a:off x="0" y="0"/>
          <a:ext cx="0" cy="0"/>
          <a:chOff x="0" y="0"/>
          <a:chExt cx="0" cy="0"/>
        </a:xfrm>
      </p:grpSpPr>
      <p:sp>
        <p:nvSpPr>
          <p:cNvPr id="134" name="Google Shape;134;p30"/>
          <p:cNvSpPr txBox="1"/>
          <p:nvPr>
            <p:ph idx="1" type="body"/>
          </p:nvPr>
        </p:nvSpPr>
        <p:spPr>
          <a:xfrm>
            <a:off x="671513" y="1343025"/>
            <a:ext cx="2544762"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320"/>
              </a:spcBef>
              <a:spcAft>
                <a:spcPts val="0"/>
              </a:spcAft>
              <a:buClr>
                <a:schemeClr val="lt1"/>
              </a:buClr>
              <a:buSzPts val="1440"/>
              <a:buNone/>
              <a:defRPr b="1"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5" name="Google Shape;135;p30"/>
          <p:cNvSpPr txBox="1"/>
          <p:nvPr>
            <p:ph idx="2" type="body"/>
          </p:nvPr>
        </p:nvSpPr>
        <p:spPr>
          <a:xfrm>
            <a:off x="3472586" y="1343025"/>
            <a:ext cx="2544762"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320"/>
              </a:spcBef>
              <a:spcAft>
                <a:spcPts val="0"/>
              </a:spcAft>
              <a:buClr>
                <a:schemeClr val="lt1"/>
              </a:buClr>
              <a:buSzPts val="1440"/>
              <a:buNone/>
              <a:defRPr b="1"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6" name="Google Shape;136;p30"/>
          <p:cNvSpPr txBox="1"/>
          <p:nvPr>
            <p:ph idx="3" type="body"/>
          </p:nvPr>
        </p:nvSpPr>
        <p:spPr>
          <a:xfrm>
            <a:off x="6273659" y="1343025"/>
            <a:ext cx="2544762"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320"/>
              </a:spcBef>
              <a:spcAft>
                <a:spcPts val="0"/>
              </a:spcAft>
              <a:buClr>
                <a:schemeClr val="lt1"/>
              </a:buClr>
              <a:buSzPts val="1440"/>
              <a:buNone/>
              <a:defRPr b="1"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7" name="Google Shape;137;p30"/>
          <p:cNvSpPr txBox="1"/>
          <p:nvPr>
            <p:ph idx="4" type="body"/>
          </p:nvPr>
        </p:nvSpPr>
        <p:spPr>
          <a:xfrm>
            <a:off x="9074732" y="1343025"/>
            <a:ext cx="2544762" cy="45720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320"/>
              </a:spcBef>
              <a:spcAft>
                <a:spcPts val="0"/>
              </a:spcAft>
              <a:buClr>
                <a:schemeClr val="lt1"/>
              </a:buClr>
              <a:buSzPts val="1440"/>
              <a:buNone/>
              <a:defRPr b="1"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8" name="Google Shape;138;p30"/>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9" name="Google Shape;139;p30"/>
          <p:cNvCxnSpPr/>
          <p:nvPr/>
        </p:nvCxnSpPr>
        <p:spPr>
          <a:xfrm>
            <a:off x="584199" y="1261834"/>
            <a:ext cx="0" cy="618401"/>
          </a:xfrm>
          <a:prstGeom prst="straightConnector1">
            <a:avLst/>
          </a:prstGeom>
          <a:noFill/>
          <a:ln cap="flat" cmpd="sng" w="28575">
            <a:solidFill>
              <a:schemeClr val="accent1"/>
            </a:solidFill>
            <a:prstDash val="solid"/>
            <a:round/>
            <a:headEnd len="sm" w="sm" type="none"/>
            <a:tailEnd len="sm" w="sm" type="none"/>
          </a:ln>
        </p:spPr>
      </p:cxnSp>
      <p:cxnSp>
        <p:nvCxnSpPr>
          <p:cNvPr id="140" name="Google Shape;140;p30"/>
          <p:cNvCxnSpPr/>
          <p:nvPr/>
        </p:nvCxnSpPr>
        <p:spPr>
          <a:xfrm>
            <a:off x="3382152" y="1261834"/>
            <a:ext cx="0" cy="618401"/>
          </a:xfrm>
          <a:prstGeom prst="straightConnector1">
            <a:avLst/>
          </a:prstGeom>
          <a:noFill/>
          <a:ln cap="flat" cmpd="sng" w="28575">
            <a:solidFill>
              <a:schemeClr val="accent1"/>
            </a:solidFill>
            <a:prstDash val="solid"/>
            <a:round/>
            <a:headEnd len="sm" w="sm" type="none"/>
            <a:tailEnd len="sm" w="sm" type="none"/>
          </a:ln>
        </p:spPr>
      </p:cxnSp>
      <p:cxnSp>
        <p:nvCxnSpPr>
          <p:cNvPr id="141" name="Google Shape;141;p30"/>
          <p:cNvCxnSpPr/>
          <p:nvPr/>
        </p:nvCxnSpPr>
        <p:spPr>
          <a:xfrm>
            <a:off x="6180105" y="1261834"/>
            <a:ext cx="0" cy="618401"/>
          </a:xfrm>
          <a:prstGeom prst="straightConnector1">
            <a:avLst/>
          </a:prstGeom>
          <a:noFill/>
          <a:ln cap="flat" cmpd="sng" w="28575">
            <a:solidFill>
              <a:schemeClr val="accent1"/>
            </a:solidFill>
            <a:prstDash val="solid"/>
            <a:round/>
            <a:headEnd len="sm" w="sm" type="none"/>
            <a:tailEnd len="sm" w="sm" type="none"/>
          </a:ln>
        </p:spPr>
      </p:cxnSp>
      <p:cxnSp>
        <p:nvCxnSpPr>
          <p:cNvPr id="142" name="Google Shape;142;p30"/>
          <p:cNvCxnSpPr/>
          <p:nvPr/>
        </p:nvCxnSpPr>
        <p:spPr>
          <a:xfrm>
            <a:off x="8978057" y="1261834"/>
            <a:ext cx="0" cy="618401"/>
          </a:xfrm>
          <a:prstGeom prst="straightConnector1">
            <a:avLst/>
          </a:prstGeom>
          <a:noFill/>
          <a:ln cap="flat" cmpd="sng" w="28575">
            <a:solidFill>
              <a:schemeClr val="accent1"/>
            </a:solidFill>
            <a:prstDash val="solid"/>
            <a:round/>
            <a:headEnd len="sm" w="sm" type="none"/>
            <a:tailEnd len="sm" w="sm" type="none"/>
          </a:ln>
        </p:spPr>
      </p:cxnSp>
      <p:sp>
        <p:nvSpPr>
          <p:cNvPr id="143" name="Google Shape;143;p30"/>
          <p:cNvSpPr txBox="1"/>
          <p:nvPr>
            <p:ph idx="5" type="body"/>
          </p:nvPr>
        </p:nvSpPr>
        <p:spPr>
          <a:xfrm>
            <a:off x="671513" y="1982787"/>
            <a:ext cx="2544762" cy="45684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1"/>
              </a:buClr>
              <a:buSzPts val="1260"/>
              <a:buNone/>
              <a:defRPr i="0" sz="1400"/>
            </a:lvl1pPr>
            <a:lvl2pPr indent="-308610" lvl="1" marL="914400" algn="l">
              <a:lnSpc>
                <a:spcPct val="100000"/>
              </a:lnSpc>
              <a:spcBef>
                <a:spcPts val="280"/>
              </a:spcBef>
              <a:spcAft>
                <a:spcPts val="0"/>
              </a:spcAft>
              <a:buClr>
                <a:schemeClr val="dk1"/>
              </a:buClr>
              <a:buSzPts val="1260"/>
              <a:buChar char="·"/>
              <a:defRPr i="0" sz="1400"/>
            </a:lvl2pPr>
            <a:lvl3pPr indent="-308610" lvl="2" marL="1371600" algn="l">
              <a:lnSpc>
                <a:spcPct val="100000"/>
              </a:lnSpc>
              <a:spcBef>
                <a:spcPts val="280"/>
              </a:spcBef>
              <a:spcAft>
                <a:spcPts val="0"/>
              </a:spcAft>
              <a:buClr>
                <a:schemeClr val="dk1"/>
              </a:buClr>
              <a:buSzPts val="1260"/>
              <a:buChar char="·"/>
              <a:defRPr i="0" sz="1400"/>
            </a:lvl3pPr>
            <a:lvl4pPr indent="-308610" lvl="3" marL="1828800" algn="l">
              <a:lnSpc>
                <a:spcPct val="100000"/>
              </a:lnSpc>
              <a:spcBef>
                <a:spcPts val="280"/>
              </a:spcBef>
              <a:spcAft>
                <a:spcPts val="0"/>
              </a:spcAft>
              <a:buClr>
                <a:schemeClr val="dk1"/>
              </a:buClr>
              <a:buSzPts val="1260"/>
              <a:buChar char="·"/>
              <a:defRPr i="0" sz="1400"/>
            </a:lvl4pPr>
            <a:lvl5pPr indent="-308610" lvl="4" marL="2286000" algn="l">
              <a:lnSpc>
                <a:spcPct val="100000"/>
              </a:lnSpc>
              <a:spcBef>
                <a:spcPts val="280"/>
              </a:spcBef>
              <a:spcAft>
                <a:spcPts val="0"/>
              </a:spcAft>
              <a:buClr>
                <a:schemeClr val="dk1"/>
              </a:buClr>
              <a:buSzPts val="1260"/>
              <a:buChar char="·"/>
              <a:defRPr i="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4" name="Google Shape;144;p30"/>
          <p:cNvSpPr txBox="1"/>
          <p:nvPr>
            <p:ph idx="6" type="body"/>
          </p:nvPr>
        </p:nvSpPr>
        <p:spPr>
          <a:xfrm>
            <a:off x="3472586" y="1982787"/>
            <a:ext cx="2544762" cy="45684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1"/>
              </a:buClr>
              <a:buSzPts val="1260"/>
              <a:buNone/>
              <a:defRPr i="0" sz="1400"/>
            </a:lvl1pPr>
            <a:lvl2pPr indent="-308610" lvl="1" marL="914400" algn="l">
              <a:lnSpc>
                <a:spcPct val="100000"/>
              </a:lnSpc>
              <a:spcBef>
                <a:spcPts val="280"/>
              </a:spcBef>
              <a:spcAft>
                <a:spcPts val="0"/>
              </a:spcAft>
              <a:buClr>
                <a:schemeClr val="dk1"/>
              </a:buClr>
              <a:buSzPts val="1260"/>
              <a:buChar char="·"/>
              <a:defRPr i="0" sz="1400"/>
            </a:lvl2pPr>
            <a:lvl3pPr indent="-308610" lvl="2" marL="1371600" algn="l">
              <a:lnSpc>
                <a:spcPct val="100000"/>
              </a:lnSpc>
              <a:spcBef>
                <a:spcPts val="280"/>
              </a:spcBef>
              <a:spcAft>
                <a:spcPts val="0"/>
              </a:spcAft>
              <a:buClr>
                <a:schemeClr val="dk1"/>
              </a:buClr>
              <a:buSzPts val="1260"/>
              <a:buChar char="·"/>
              <a:defRPr i="0" sz="1400"/>
            </a:lvl3pPr>
            <a:lvl4pPr indent="-308610" lvl="3" marL="1828800" algn="l">
              <a:lnSpc>
                <a:spcPct val="100000"/>
              </a:lnSpc>
              <a:spcBef>
                <a:spcPts val="280"/>
              </a:spcBef>
              <a:spcAft>
                <a:spcPts val="0"/>
              </a:spcAft>
              <a:buClr>
                <a:schemeClr val="dk1"/>
              </a:buClr>
              <a:buSzPts val="1260"/>
              <a:buChar char="·"/>
              <a:defRPr i="0" sz="1400"/>
            </a:lvl4pPr>
            <a:lvl5pPr indent="-308610" lvl="4" marL="2286000" algn="l">
              <a:lnSpc>
                <a:spcPct val="100000"/>
              </a:lnSpc>
              <a:spcBef>
                <a:spcPts val="280"/>
              </a:spcBef>
              <a:spcAft>
                <a:spcPts val="0"/>
              </a:spcAft>
              <a:buClr>
                <a:schemeClr val="dk1"/>
              </a:buClr>
              <a:buSzPts val="1260"/>
              <a:buChar char="·"/>
              <a:defRPr i="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5" name="Google Shape;145;p30"/>
          <p:cNvSpPr txBox="1"/>
          <p:nvPr>
            <p:ph idx="7" type="body"/>
          </p:nvPr>
        </p:nvSpPr>
        <p:spPr>
          <a:xfrm>
            <a:off x="6273657" y="1982787"/>
            <a:ext cx="2544763" cy="45684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1"/>
              </a:buClr>
              <a:buSzPts val="1260"/>
              <a:buNone/>
              <a:defRPr i="0" sz="1400"/>
            </a:lvl1pPr>
            <a:lvl2pPr indent="-308610" lvl="1" marL="914400" algn="l">
              <a:lnSpc>
                <a:spcPct val="100000"/>
              </a:lnSpc>
              <a:spcBef>
                <a:spcPts val="280"/>
              </a:spcBef>
              <a:spcAft>
                <a:spcPts val="0"/>
              </a:spcAft>
              <a:buClr>
                <a:schemeClr val="dk1"/>
              </a:buClr>
              <a:buSzPts val="1260"/>
              <a:buChar char="·"/>
              <a:defRPr i="0" sz="1400"/>
            </a:lvl2pPr>
            <a:lvl3pPr indent="-308610" lvl="2" marL="1371600" algn="l">
              <a:lnSpc>
                <a:spcPct val="100000"/>
              </a:lnSpc>
              <a:spcBef>
                <a:spcPts val="280"/>
              </a:spcBef>
              <a:spcAft>
                <a:spcPts val="0"/>
              </a:spcAft>
              <a:buClr>
                <a:schemeClr val="dk1"/>
              </a:buClr>
              <a:buSzPts val="1260"/>
              <a:buChar char="·"/>
              <a:defRPr i="0" sz="1400"/>
            </a:lvl3pPr>
            <a:lvl4pPr indent="-308610" lvl="3" marL="1828800" algn="l">
              <a:lnSpc>
                <a:spcPct val="100000"/>
              </a:lnSpc>
              <a:spcBef>
                <a:spcPts val="280"/>
              </a:spcBef>
              <a:spcAft>
                <a:spcPts val="0"/>
              </a:spcAft>
              <a:buClr>
                <a:schemeClr val="dk1"/>
              </a:buClr>
              <a:buSzPts val="1260"/>
              <a:buChar char="·"/>
              <a:defRPr i="0" sz="1400"/>
            </a:lvl4pPr>
            <a:lvl5pPr indent="-308610" lvl="4" marL="2286000" algn="l">
              <a:lnSpc>
                <a:spcPct val="100000"/>
              </a:lnSpc>
              <a:spcBef>
                <a:spcPts val="280"/>
              </a:spcBef>
              <a:spcAft>
                <a:spcPts val="0"/>
              </a:spcAft>
              <a:buClr>
                <a:schemeClr val="dk1"/>
              </a:buClr>
              <a:buSzPts val="1260"/>
              <a:buChar char="·"/>
              <a:defRPr i="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30"/>
          <p:cNvSpPr txBox="1"/>
          <p:nvPr>
            <p:ph idx="8" type="body"/>
          </p:nvPr>
        </p:nvSpPr>
        <p:spPr>
          <a:xfrm>
            <a:off x="9074732" y="1982787"/>
            <a:ext cx="2544762" cy="45684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1"/>
              </a:buClr>
              <a:buSzPts val="1260"/>
              <a:buNone/>
              <a:defRPr i="0" sz="1400"/>
            </a:lvl1pPr>
            <a:lvl2pPr indent="-308610" lvl="1" marL="914400" algn="l">
              <a:lnSpc>
                <a:spcPct val="100000"/>
              </a:lnSpc>
              <a:spcBef>
                <a:spcPts val="280"/>
              </a:spcBef>
              <a:spcAft>
                <a:spcPts val="0"/>
              </a:spcAft>
              <a:buClr>
                <a:schemeClr val="dk1"/>
              </a:buClr>
              <a:buSzPts val="1260"/>
              <a:buChar char="·"/>
              <a:defRPr i="0" sz="1400"/>
            </a:lvl2pPr>
            <a:lvl3pPr indent="-308610" lvl="2" marL="1371600" algn="l">
              <a:lnSpc>
                <a:spcPct val="100000"/>
              </a:lnSpc>
              <a:spcBef>
                <a:spcPts val="280"/>
              </a:spcBef>
              <a:spcAft>
                <a:spcPts val="0"/>
              </a:spcAft>
              <a:buClr>
                <a:schemeClr val="dk1"/>
              </a:buClr>
              <a:buSzPts val="1260"/>
              <a:buChar char="·"/>
              <a:defRPr i="0" sz="1400"/>
            </a:lvl3pPr>
            <a:lvl4pPr indent="-308610" lvl="3" marL="1828800" algn="l">
              <a:lnSpc>
                <a:spcPct val="100000"/>
              </a:lnSpc>
              <a:spcBef>
                <a:spcPts val="280"/>
              </a:spcBef>
              <a:spcAft>
                <a:spcPts val="0"/>
              </a:spcAft>
              <a:buClr>
                <a:schemeClr val="dk1"/>
              </a:buClr>
              <a:buSzPts val="1260"/>
              <a:buChar char="·"/>
              <a:defRPr i="0" sz="1400"/>
            </a:lvl4pPr>
            <a:lvl5pPr indent="-308610" lvl="4" marL="2286000" algn="l">
              <a:lnSpc>
                <a:spcPct val="100000"/>
              </a:lnSpc>
              <a:spcBef>
                <a:spcPts val="280"/>
              </a:spcBef>
              <a:spcAft>
                <a:spcPts val="0"/>
              </a:spcAft>
              <a:buClr>
                <a:schemeClr val="dk1"/>
              </a:buClr>
              <a:buSzPts val="1260"/>
              <a:buChar char="·"/>
              <a:defRPr i="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4">
  <p:cSld name="Layout_4">
    <p:spTree>
      <p:nvGrpSpPr>
        <p:cNvPr id="147" name="Shape 147"/>
        <p:cNvGrpSpPr/>
        <p:nvPr/>
      </p:nvGrpSpPr>
      <p:grpSpPr>
        <a:xfrm>
          <a:off x="0" y="0"/>
          <a:ext cx="0" cy="0"/>
          <a:chOff x="0" y="0"/>
          <a:chExt cx="0" cy="0"/>
        </a:xfrm>
      </p:grpSpPr>
      <p:sp>
        <p:nvSpPr>
          <p:cNvPr id="148" name="Google Shape;148;p31"/>
          <p:cNvSpPr txBox="1"/>
          <p:nvPr>
            <p:ph idx="1" type="body"/>
          </p:nvPr>
        </p:nvSpPr>
        <p:spPr>
          <a:xfrm>
            <a:off x="584200" y="4456402"/>
            <a:ext cx="3525838" cy="135421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defRPr>
            </a:lvl1pPr>
            <a:lvl2pPr indent="-228600" lvl="1" marL="914400" algn="l">
              <a:lnSpc>
                <a:spcPct val="100000"/>
              </a:lnSpc>
              <a:spcBef>
                <a:spcPts val="440"/>
              </a:spcBef>
              <a:spcAft>
                <a:spcPts val="0"/>
              </a:spcAft>
              <a:buClr>
                <a:schemeClr val="dk1"/>
              </a:buClr>
              <a:buSzPts val="1980"/>
              <a:buNone/>
              <a:defRPr sz="2200">
                <a:solidFill>
                  <a:schemeClr val="dk1"/>
                </a:solidFill>
              </a:defRPr>
            </a:lvl2pPr>
            <a:lvl3pPr indent="-228600" lvl="2" marL="1371600" algn="l">
              <a:lnSpc>
                <a:spcPct val="100000"/>
              </a:lnSpc>
              <a:spcBef>
                <a:spcPts val="440"/>
              </a:spcBef>
              <a:spcAft>
                <a:spcPts val="0"/>
              </a:spcAft>
              <a:buClr>
                <a:schemeClr val="dk1"/>
              </a:buClr>
              <a:buSzPts val="1980"/>
              <a:buNone/>
              <a:defRPr sz="2200">
                <a:solidFill>
                  <a:schemeClr val="dk1"/>
                </a:solidFill>
              </a:defRPr>
            </a:lvl3pPr>
            <a:lvl4pPr indent="-228600" lvl="3" marL="1828800" algn="l">
              <a:lnSpc>
                <a:spcPct val="100000"/>
              </a:lnSpc>
              <a:spcBef>
                <a:spcPts val="440"/>
              </a:spcBef>
              <a:spcAft>
                <a:spcPts val="0"/>
              </a:spcAft>
              <a:buClr>
                <a:schemeClr val="dk1"/>
              </a:buClr>
              <a:buSzPts val="1980"/>
              <a:buNone/>
              <a:defRPr sz="2200">
                <a:solidFill>
                  <a:schemeClr val="dk1"/>
                </a:solidFill>
              </a:defRPr>
            </a:lvl4pPr>
            <a:lvl5pPr indent="-228600" lvl="4" marL="2286000" algn="l">
              <a:lnSpc>
                <a:spcPct val="100000"/>
              </a:lnSpc>
              <a:spcBef>
                <a:spcPts val="440"/>
              </a:spcBef>
              <a:spcAft>
                <a:spcPts val="0"/>
              </a:spcAft>
              <a:buClr>
                <a:schemeClr val="dk1"/>
              </a:buClr>
              <a:buSzPts val="1980"/>
              <a:buNone/>
              <a:defRPr sz="22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9" name="Google Shape;149;p31"/>
          <p:cNvSpPr txBox="1"/>
          <p:nvPr>
            <p:ph idx="2" type="body"/>
          </p:nvPr>
        </p:nvSpPr>
        <p:spPr>
          <a:xfrm>
            <a:off x="4332805" y="4456402"/>
            <a:ext cx="3525838" cy="135421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defRPr>
            </a:lvl1pPr>
            <a:lvl2pPr indent="-228600" lvl="1" marL="914400" algn="l">
              <a:lnSpc>
                <a:spcPct val="100000"/>
              </a:lnSpc>
              <a:spcBef>
                <a:spcPts val="440"/>
              </a:spcBef>
              <a:spcAft>
                <a:spcPts val="0"/>
              </a:spcAft>
              <a:buClr>
                <a:schemeClr val="dk1"/>
              </a:buClr>
              <a:buSzPts val="1980"/>
              <a:buNone/>
              <a:defRPr sz="2200">
                <a:solidFill>
                  <a:schemeClr val="dk1"/>
                </a:solidFill>
              </a:defRPr>
            </a:lvl2pPr>
            <a:lvl3pPr indent="-228600" lvl="2" marL="1371600" algn="l">
              <a:lnSpc>
                <a:spcPct val="100000"/>
              </a:lnSpc>
              <a:spcBef>
                <a:spcPts val="440"/>
              </a:spcBef>
              <a:spcAft>
                <a:spcPts val="0"/>
              </a:spcAft>
              <a:buClr>
                <a:schemeClr val="dk1"/>
              </a:buClr>
              <a:buSzPts val="1980"/>
              <a:buNone/>
              <a:defRPr sz="2200">
                <a:solidFill>
                  <a:schemeClr val="dk1"/>
                </a:solidFill>
              </a:defRPr>
            </a:lvl3pPr>
            <a:lvl4pPr indent="-228600" lvl="3" marL="1828800" algn="l">
              <a:lnSpc>
                <a:spcPct val="100000"/>
              </a:lnSpc>
              <a:spcBef>
                <a:spcPts val="440"/>
              </a:spcBef>
              <a:spcAft>
                <a:spcPts val="0"/>
              </a:spcAft>
              <a:buClr>
                <a:schemeClr val="dk1"/>
              </a:buClr>
              <a:buSzPts val="1980"/>
              <a:buNone/>
              <a:defRPr sz="2200">
                <a:solidFill>
                  <a:schemeClr val="dk1"/>
                </a:solidFill>
              </a:defRPr>
            </a:lvl4pPr>
            <a:lvl5pPr indent="-228600" lvl="4" marL="2286000" algn="l">
              <a:lnSpc>
                <a:spcPct val="100000"/>
              </a:lnSpc>
              <a:spcBef>
                <a:spcPts val="440"/>
              </a:spcBef>
              <a:spcAft>
                <a:spcPts val="0"/>
              </a:spcAft>
              <a:buClr>
                <a:schemeClr val="dk1"/>
              </a:buClr>
              <a:buSzPts val="1980"/>
              <a:buNone/>
              <a:defRPr sz="22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31"/>
          <p:cNvSpPr txBox="1"/>
          <p:nvPr>
            <p:ph idx="3" type="body"/>
          </p:nvPr>
        </p:nvSpPr>
        <p:spPr>
          <a:xfrm>
            <a:off x="8081411" y="4456402"/>
            <a:ext cx="3525838" cy="135421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defRPr>
            </a:lvl1pPr>
            <a:lvl2pPr indent="-228600" lvl="1" marL="914400" algn="l">
              <a:lnSpc>
                <a:spcPct val="100000"/>
              </a:lnSpc>
              <a:spcBef>
                <a:spcPts val="440"/>
              </a:spcBef>
              <a:spcAft>
                <a:spcPts val="0"/>
              </a:spcAft>
              <a:buClr>
                <a:schemeClr val="dk1"/>
              </a:buClr>
              <a:buSzPts val="1980"/>
              <a:buNone/>
              <a:defRPr sz="2200">
                <a:solidFill>
                  <a:schemeClr val="dk1"/>
                </a:solidFill>
              </a:defRPr>
            </a:lvl2pPr>
            <a:lvl3pPr indent="-228600" lvl="2" marL="1371600" algn="l">
              <a:lnSpc>
                <a:spcPct val="100000"/>
              </a:lnSpc>
              <a:spcBef>
                <a:spcPts val="440"/>
              </a:spcBef>
              <a:spcAft>
                <a:spcPts val="0"/>
              </a:spcAft>
              <a:buClr>
                <a:schemeClr val="dk1"/>
              </a:buClr>
              <a:buSzPts val="1980"/>
              <a:buNone/>
              <a:defRPr sz="2200">
                <a:solidFill>
                  <a:schemeClr val="dk1"/>
                </a:solidFill>
              </a:defRPr>
            </a:lvl3pPr>
            <a:lvl4pPr indent="-228600" lvl="3" marL="1828800" algn="l">
              <a:lnSpc>
                <a:spcPct val="100000"/>
              </a:lnSpc>
              <a:spcBef>
                <a:spcPts val="440"/>
              </a:spcBef>
              <a:spcAft>
                <a:spcPts val="0"/>
              </a:spcAft>
              <a:buClr>
                <a:schemeClr val="dk1"/>
              </a:buClr>
              <a:buSzPts val="1980"/>
              <a:buNone/>
              <a:defRPr sz="2200">
                <a:solidFill>
                  <a:schemeClr val="dk1"/>
                </a:solidFill>
              </a:defRPr>
            </a:lvl4pPr>
            <a:lvl5pPr indent="-228600" lvl="4" marL="2286000" algn="l">
              <a:lnSpc>
                <a:spcPct val="100000"/>
              </a:lnSpc>
              <a:spcBef>
                <a:spcPts val="440"/>
              </a:spcBef>
              <a:spcAft>
                <a:spcPts val="0"/>
              </a:spcAft>
              <a:buClr>
                <a:schemeClr val="dk1"/>
              </a:buClr>
              <a:buSzPts val="1980"/>
              <a:buNone/>
              <a:defRPr sz="2200">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1" name="Google Shape;151;p31"/>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31"/>
          <p:cNvSpPr/>
          <p:nvPr/>
        </p:nvSpPr>
        <p:spPr>
          <a:xfrm>
            <a:off x="0" y="1475740"/>
            <a:ext cx="12192000" cy="2362200"/>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53" name="Google Shape;153;p31"/>
          <p:cNvSpPr/>
          <p:nvPr/>
        </p:nvSpPr>
        <p:spPr>
          <a:xfrm>
            <a:off x="987033" y="1296988"/>
            <a:ext cx="2719704" cy="2719704"/>
          </a:xfrm>
          <a:prstGeom prst="ellipse">
            <a:avLst/>
          </a:prstGeom>
          <a:solidFill>
            <a:schemeClr val="lt1">
              <a:alpha val="9803"/>
            </a:schemeClr>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54" name="Google Shape;154;p31"/>
          <p:cNvSpPr/>
          <p:nvPr/>
        </p:nvSpPr>
        <p:spPr>
          <a:xfrm>
            <a:off x="4735639" y="1296988"/>
            <a:ext cx="2719704" cy="2719704"/>
          </a:xfrm>
          <a:prstGeom prst="ellipse">
            <a:avLst/>
          </a:prstGeom>
          <a:solidFill>
            <a:schemeClr val="lt1">
              <a:alpha val="9803"/>
            </a:schemeClr>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55" name="Google Shape;155;p31"/>
          <p:cNvSpPr/>
          <p:nvPr/>
        </p:nvSpPr>
        <p:spPr>
          <a:xfrm>
            <a:off x="8484245" y="1296988"/>
            <a:ext cx="2719704" cy="2719704"/>
          </a:xfrm>
          <a:prstGeom prst="ellipse">
            <a:avLst/>
          </a:prstGeom>
          <a:solidFill>
            <a:schemeClr val="lt1">
              <a:alpha val="9803"/>
            </a:schemeClr>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56" name="Google Shape;156;p31"/>
          <p:cNvSpPr/>
          <p:nvPr/>
        </p:nvSpPr>
        <p:spPr>
          <a:xfrm>
            <a:off x="4175469" y="3700145"/>
            <a:ext cx="91440" cy="543282"/>
          </a:xfrm>
          <a:prstGeom prst="roundRect">
            <a:avLst>
              <a:gd fmla="val 50000" name="adj"/>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57" name="Google Shape;157;p31"/>
          <p:cNvSpPr/>
          <p:nvPr/>
        </p:nvSpPr>
        <p:spPr>
          <a:xfrm>
            <a:off x="7924074" y="3700145"/>
            <a:ext cx="91440" cy="543282"/>
          </a:xfrm>
          <a:prstGeom prst="roundRect">
            <a:avLst>
              <a:gd fmla="val 50000" name="adj"/>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cxnSp>
        <p:nvCxnSpPr>
          <p:cNvPr id="158" name="Google Shape;158;p31"/>
          <p:cNvCxnSpPr/>
          <p:nvPr/>
        </p:nvCxnSpPr>
        <p:spPr>
          <a:xfrm rot="10800000">
            <a:off x="584199" y="6250329"/>
            <a:ext cx="660247" cy="0"/>
          </a:xfrm>
          <a:prstGeom prst="straightConnector1">
            <a:avLst/>
          </a:prstGeom>
          <a:noFill/>
          <a:ln cap="flat" cmpd="sng" w="28575">
            <a:solidFill>
              <a:schemeClr val="accent1"/>
            </a:solidFill>
            <a:prstDash val="solid"/>
            <a:round/>
            <a:headEnd len="sm" w="sm" type="none"/>
            <a:tailEnd len="sm" w="sm" type="none"/>
          </a:ln>
        </p:spPr>
      </p:cxnSp>
      <p:cxnSp>
        <p:nvCxnSpPr>
          <p:cNvPr id="159" name="Google Shape;159;p31"/>
          <p:cNvCxnSpPr/>
          <p:nvPr/>
        </p:nvCxnSpPr>
        <p:spPr>
          <a:xfrm rot="10800000">
            <a:off x="4332805" y="6250329"/>
            <a:ext cx="660247" cy="0"/>
          </a:xfrm>
          <a:prstGeom prst="straightConnector1">
            <a:avLst/>
          </a:prstGeom>
          <a:noFill/>
          <a:ln cap="flat" cmpd="sng" w="28575">
            <a:solidFill>
              <a:schemeClr val="accent1"/>
            </a:solidFill>
            <a:prstDash val="solid"/>
            <a:round/>
            <a:headEnd len="sm" w="sm" type="none"/>
            <a:tailEnd len="sm" w="sm" type="none"/>
          </a:ln>
        </p:spPr>
      </p:cxnSp>
      <p:cxnSp>
        <p:nvCxnSpPr>
          <p:cNvPr id="160" name="Google Shape;160;p31"/>
          <p:cNvCxnSpPr/>
          <p:nvPr/>
        </p:nvCxnSpPr>
        <p:spPr>
          <a:xfrm rot="10800000">
            <a:off x="8081411" y="6250329"/>
            <a:ext cx="660247" cy="0"/>
          </a:xfrm>
          <a:prstGeom prst="straightConnector1">
            <a:avLst/>
          </a:prstGeom>
          <a:noFill/>
          <a:ln cap="flat" cmpd="sng" w="28575">
            <a:solidFill>
              <a:schemeClr val="accent1"/>
            </a:solidFill>
            <a:prstDash val="solid"/>
            <a:round/>
            <a:headEnd len="sm" w="sm" type="none"/>
            <a:tailEnd len="sm" w="sm" type="none"/>
          </a:ln>
        </p:spPr>
      </p:cxnSp>
      <p:pic>
        <p:nvPicPr>
          <p:cNvPr id="161" name="Google Shape;161;p31"/>
          <p:cNvPicPr preferRelativeResize="0"/>
          <p:nvPr>
            <p:ph idx="4" type="pic"/>
          </p:nvPr>
        </p:nvPicPr>
        <p:blipFill/>
        <p:spPr>
          <a:xfrm>
            <a:off x="1249605" y="1559560"/>
            <a:ext cx="2194560" cy="2194560"/>
          </a:xfrm>
          <a:prstGeom prst="ellipse">
            <a:avLst/>
          </a:prstGeom>
          <a:blipFill rotWithShape="1">
            <a:blip r:embed="rId2">
              <a:alphaModFix/>
            </a:blip>
            <a:stretch>
              <a:fillRect b="0" l="0" r="0" t="0"/>
            </a:stretch>
          </a:blipFill>
          <a:ln>
            <a:noFill/>
          </a:ln>
        </p:spPr>
      </p:pic>
      <p:pic>
        <p:nvPicPr>
          <p:cNvPr id="162" name="Google Shape;162;p31"/>
          <p:cNvPicPr preferRelativeResize="0"/>
          <p:nvPr>
            <p:ph idx="5" type="pic"/>
          </p:nvPr>
        </p:nvPicPr>
        <p:blipFill/>
        <p:spPr>
          <a:xfrm>
            <a:off x="4998211" y="1559560"/>
            <a:ext cx="2194560" cy="2194560"/>
          </a:xfrm>
          <a:prstGeom prst="ellipse">
            <a:avLst/>
          </a:prstGeom>
          <a:blipFill rotWithShape="1">
            <a:blip r:embed="rId2">
              <a:alphaModFix/>
            </a:blip>
            <a:stretch>
              <a:fillRect b="0" l="0" r="0" t="0"/>
            </a:stretch>
          </a:blipFill>
          <a:ln>
            <a:noFill/>
          </a:ln>
        </p:spPr>
      </p:pic>
      <p:pic>
        <p:nvPicPr>
          <p:cNvPr id="163" name="Google Shape;163;p31"/>
          <p:cNvPicPr preferRelativeResize="0"/>
          <p:nvPr>
            <p:ph idx="6" type="pic"/>
          </p:nvPr>
        </p:nvPicPr>
        <p:blipFill/>
        <p:spPr>
          <a:xfrm>
            <a:off x="8746817" y="1559560"/>
            <a:ext cx="2194560" cy="2194560"/>
          </a:xfrm>
          <a:prstGeom prst="ellipse">
            <a:avLst/>
          </a:prstGeom>
          <a:blipFill rotWithShape="1">
            <a:blip r:embed="rId2">
              <a:alphaModFix/>
            </a:blip>
            <a:stretch>
              <a:fillRect b="0" l="0" r="0" t="0"/>
            </a:stretch>
          </a:blipFill>
          <a:ln>
            <a:noFill/>
          </a:ln>
        </p:spPr>
      </p:pic>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5">
  <p:cSld name="Layout_5">
    <p:spTree>
      <p:nvGrpSpPr>
        <p:cNvPr id="164" name="Shape 164"/>
        <p:cNvGrpSpPr/>
        <p:nvPr/>
      </p:nvGrpSpPr>
      <p:grpSpPr>
        <a:xfrm>
          <a:off x="0" y="0"/>
          <a:ext cx="0" cy="0"/>
          <a:chOff x="0" y="0"/>
          <a:chExt cx="0" cy="0"/>
        </a:xfrm>
      </p:grpSpPr>
      <p:pic>
        <p:nvPicPr>
          <p:cNvPr id="165" name="Google Shape;165;p32"/>
          <p:cNvPicPr preferRelativeResize="0"/>
          <p:nvPr>
            <p:ph idx="2" type="pic"/>
          </p:nvPr>
        </p:nvPicPr>
        <p:blipFill/>
        <p:spPr>
          <a:xfrm>
            <a:off x="7292975" y="0"/>
            <a:ext cx="4899025" cy="6858000"/>
          </a:xfrm>
          <a:prstGeom prst="rect">
            <a:avLst/>
          </a:prstGeom>
          <a:blipFill rotWithShape="1">
            <a:blip r:embed="rId2">
              <a:alphaModFix/>
            </a:blip>
            <a:stretch>
              <a:fillRect b="0" l="0" r="0" t="0"/>
            </a:stretch>
          </a:blipFill>
          <a:ln>
            <a:noFill/>
          </a:ln>
        </p:spPr>
      </p:pic>
      <p:sp>
        <p:nvSpPr>
          <p:cNvPr id="166" name="Google Shape;166;p32"/>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7" name="Google Shape;167;p32"/>
          <p:cNvCxnSpPr/>
          <p:nvPr/>
        </p:nvCxnSpPr>
        <p:spPr>
          <a:xfrm rot="10800000">
            <a:off x="584200" y="6412375"/>
            <a:ext cx="6705379" cy="0"/>
          </a:xfrm>
          <a:prstGeom prst="straightConnector1">
            <a:avLst/>
          </a:prstGeom>
          <a:noFill/>
          <a:ln cap="flat" cmpd="sng" w="28575">
            <a:solidFill>
              <a:schemeClr val="accent1"/>
            </a:solidFill>
            <a:prstDash val="solid"/>
            <a:round/>
            <a:headEnd len="sm" w="sm" type="none"/>
            <a:tailEnd len="sm" w="sm" type="none"/>
          </a:ln>
        </p:spPr>
      </p:cxnSp>
      <p:sp>
        <p:nvSpPr>
          <p:cNvPr id="168" name="Google Shape;168;p32"/>
          <p:cNvSpPr txBox="1"/>
          <p:nvPr>
            <p:ph idx="1" type="body"/>
          </p:nvPr>
        </p:nvSpPr>
        <p:spPr>
          <a:xfrm>
            <a:off x="584200" y="1333500"/>
            <a:ext cx="6365239" cy="472744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40"/>
              </a:spcBef>
              <a:spcAft>
                <a:spcPts val="0"/>
              </a:spcAft>
              <a:buClr>
                <a:schemeClr val="dk1"/>
              </a:buClr>
              <a:buSzPts val="1980"/>
              <a:buNone/>
              <a:defRPr sz="2200"/>
            </a:lvl1pPr>
            <a:lvl2pPr indent="-228600" lvl="1" marL="914400" algn="l">
              <a:lnSpc>
                <a:spcPct val="100000"/>
              </a:lnSpc>
              <a:spcBef>
                <a:spcPts val="440"/>
              </a:spcBef>
              <a:spcAft>
                <a:spcPts val="0"/>
              </a:spcAft>
              <a:buClr>
                <a:schemeClr val="dk1"/>
              </a:buClr>
              <a:buSzPts val="1980"/>
              <a:buNone/>
              <a:defRPr sz="2200"/>
            </a:lvl2pPr>
            <a:lvl3pPr indent="-228600" lvl="2" marL="1371600" algn="l">
              <a:lnSpc>
                <a:spcPct val="100000"/>
              </a:lnSpc>
              <a:spcBef>
                <a:spcPts val="440"/>
              </a:spcBef>
              <a:spcAft>
                <a:spcPts val="0"/>
              </a:spcAft>
              <a:buClr>
                <a:schemeClr val="dk1"/>
              </a:buClr>
              <a:buSzPts val="1980"/>
              <a:buNone/>
              <a:defRPr sz="2200"/>
            </a:lvl3pPr>
            <a:lvl4pPr indent="-228600" lvl="3" marL="1828800" algn="l">
              <a:lnSpc>
                <a:spcPct val="100000"/>
              </a:lnSpc>
              <a:spcBef>
                <a:spcPts val="440"/>
              </a:spcBef>
              <a:spcAft>
                <a:spcPts val="0"/>
              </a:spcAft>
              <a:buClr>
                <a:schemeClr val="dk1"/>
              </a:buClr>
              <a:buSzPts val="1980"/>
              <a:buNone/>
              <a:defRPr sz="2200"/>
            </a:lvl4pPr>
            <a:lvl5pPr indent="-228600" lvl="4" marL="2286000" algn="l">
              <a:lnSpc>
                <a:spcPct val="100000"/>
              </a:lnSpc>
              <a:spcBef>
                <a:spcPts val="440"/>
              </a:spcBef>
              <a:spcAft>
                <a:spcPts val="0"/>
              </a:spcAft>
              <a:buClr>
                <a:schemeClr val="dk1"/>
              </a:buClr>
              <a:buSzPts val="1980"/>
              <a:buNone/>
              <a:defRPr sz="2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6">
  <p:cSld name="Layout_6">
    <p:spTree>
      <p:nvGrpSpPr>
        <p:cNvPr id="169" name="Shape 169"/>
        <p:cNvGrpSpPr/>
        <p:nvPr/>
      </p:nvGrpSpPr>
      <p:grpSpPr>
        <a:xfrm>
          <a:off x="0" y="0"/>
          <a:ext cx="0" cy="0"/>
          <a:chOff x="0" y="0"/>
          <a:chExt cx="0" cy="0"/>
        </a:xfrm>
      </p:grpSpPr>
      <p:pic>
        <p:nvPicPr>
          <p:cNvPr id="170" name="Google Shape;170;p33"/>
          <p:cNvPicPr preferRelativeResize="0"/>
          <p:nvPr>
            <p:ph idx="2" type="pic"/>
          </p:nvPr>
        </p:nvPicPr>
        <p:blipFill/>
        <p:spPr>
          <a:xfrm>
            <a:off x="9120988" y="0"/>
            <a:ext cx="3071012" cy="3321748"/>
          </a:xfrm>
          <a:prstGeom prst="rect">
            <a:avLst/>
          </a:prstGeom>
          <a:blipFill rotWithShape="1">
            <a:blip r:embed="rId2">
              <a:alphaModFix/>
            </a:blip>
            <a:stretch>
              <a:fillRect b="0" l="0" r="0" t="0"/>
            </a:stretch>
          </a:blipFill>
          <a:ln>
            <a:noFill/>
          </a:ln>
        </p:spPr>
      </p:pic>
      <p:sp>
        <p:nvSpPr>
          <p:cNvPr id="171" name="Google Shape;171;p33"/>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72" name="Google Shape;172;p33"/>
          <p:cNvPicPr preferRelativeResize="0"/>
          <p:nvPr>
            <p:ph idx="3" type="pic"/>
          </p:nvPr>
        </p:nvPicPr>
        <p:blipFill/>
        <p:spPr>
          <a:xfrm>
            <a:off x="9715499" y="3440575"/>
            <a:ext cx="2476500" cy="3123738"/>
          </a:xfrm>
          <a:prstGeom prst="rect">
            <a:avLst/>
          </a:prstGeom>
          <a:blipFill rotWithShape="1">
            <a:blip r:embed="rId3">
              <a:alphaModFix/>
            </a:blip>
            <a:stretch>
              <a:fillRect b="0" l="0" r="0" t="0"/>
            </a:stretch>
          </a:blipFill>
          <a:ln>
            <a:noFill/>
          </a:ln>
        </p:spPr>
      </p:pic>
      <p:pic>
        <p:nvPicPr>
          <p:cNvPr id="173" name="Google Shape;173;p33"/>
          <p:cNvPicPr preferRelativeResize="0"/>
          <p:nvPr>
            <p:ph idx="4" type="pic"/>
          </p:nvPr>
        </p:nvPicPr>
        <p:blipFill/>
        <p:spPr>
          <a:xfrm>
            <a:off x="6522752" y="292100"/>
            <a:ext cx="2476500" cy="3027847"/>
          </a:xfrm>
          <a:prstGeom prst="rect">
            <a:avLst/>
          </a:prstGeom>
          <a:blipFill rotWithShape="1">
            <a:blip r:embed="rId4">
              <a:alphaModFix/>
            </a:blip>
            <a:stretch>
              <a:fillRect b="0" l="0" r="0" t="0"/>
            </a:stretch>
          </a:blipFill>
          <a:ln>
            <a:noFill/>
          </a:ln>
        </p:spPr>
      </p:pic>
      <p:pic>
        <p:nvPicPr>
          <p:cNvPr id="174" name="Google Shape;174;p33"/>
          <p:cNvPicPr preferRelativeResize="0"/>
          <p:nvPr>
            <p:ph idx="5" type="pic"/>
          </p:nvPr>
        </p:nvPicPr>
        <p:blipFill/>
        <p:spPr>
          <a:xfrm>
            <a:off x="6499708" y="3440575"/>
            <a:ext cx="3071012" cy="3417425"/>
          </a:xfrm>
          <a:prstGeom prst="rect">
            <a:avLst/>
          </a:prstGeom>
          <a:blipFill rotWithShape="1">
            <a:blip r:embed="rId5">
              <a:alphaModFix/>
            </a:blip>
            <a:stretch>
              <a:fillRect b="0" l="0" r="0" t="0"/>
            </a:stretch>
          </a:blipFill>
          <a:ln>
            <a:noFill/>
          </a:ln>
        </p:spPr>
      </p:pic>
      <p:sp>
        <p:nvSpPr>
          <p:cNvPr id="175" name="Google Shape;175;p33"/>
          <p:cNvSpPr txBox="1"/>
          <p:nvPr>
            <p:ph idx="1" type="body"/>
          </p:nvPr>
        </p:nvSpPr>
        <p:spPr>
          <a:xfrm>
            <a:off x="588263" y="1333500"/>
            <a:ext cx="5657850" cy="5155257"/>
          </a:xfrm>
          <a:prstGeom prst="rect">
            <a:avLst/>
          </a:prstGeom>
          <a:noFill/>
          <a:ln>
            <a:noFill/>
          </a:ln>
        </p:spPr>
        <p:txBody>
          <a:bodyPr anchorCtr="0" anchor="t" bIns="0" lIns="0" spcFirstLastPara="1" rIns="0" wrap="square" tIns="0">
            <a:spAutoFit/>
          </a:bodyPr>
          <a:lstStyle>
            <a:lvl1pPr indent="-330200" lvl="0" marL="457200" marR="0" algn="l">
              <a:lnSpc>
                <a:spcPct val="100000"/>
              </a:lnSpc>
              <a:spcBef>
                <a:spcPts val="600"/>
              </a:spcBef>
              <a:spcAft>
                <a:spcPts val="0"/>
              </a:spcAft>
              <a:buClr>
                <a:srgbClr val="000000"/>
              </a:buClr>
              <a:buSzPts val="1600"/>
              <a:buFont typeface="Arial"/>
              <a:buChar char="•"/>
              <a:defRPr b="0" i="0" sz="1600" u="none" cap="none" strike="noStrike">
                <a:solidFill>
                  <a:srgbClr val="000000"/>
                </a:solidFill>
              </a:defRPr>
            </a:lvl1pPr>
            <a:lvl2pPr indent="-320040" lvl="1" marL="914400" algn="l">
              <a:lnSpc>
                <a:spcPct val="100000"/>
              </a:lnSpc>
              <a:spcBef>
                <a:spcPts val="600"/>
              </a:spcBef>
              <a:spcAft>
                <a:spcPts val="0"/>
              </a:spcAft>
              <a:buClr>
                <a:schemeClr val="dk1"/>
              </a:buClr>
              <a:buSzPts val="1440"/>
              <a:buChar char="·"/>
              <a:defRPr sz="1600"/>
            </a:lvl2pPr>
            <a:lvl3pPr indent="-320039" lvl="2" marL="1371600" algn="l">
              <a:lnSpc>
                <a:spcPct val="100000"/>
              </a:lnSpc>
              <a:spcBef>
                <a:spcPts val="600"/>
              </a:spcBef>
              <a:spcAft>
                <a:spcPts val="0"/>
              </a:spcAft>
              <a:buClr>
                <a:schemeClr val="dk1"/>
              </a:buClr>
              <a:buSzPts val="1440"/>
              <a:buChar char="·"/>
              <a:defRPr sz="1600"/>
            </a:lvl3pPr>
            <a:lvl4pPr indent="-320039" lvl="3" marL="1828800" algn="l">
              <a:lnSpc>
                <a:spcPct val="100000"/>
              </a:lnSpc>
              <a:spcBef>
                <a:spcPts val="600"/>
              </a:spcBef>
              <a:spcAft>
                <a:spcPts val="0"/>
              </a:spcAft>
              <a:buClr>
                <a:schemeClr val="dk1"/>
              </a:buClr>
              <a:buSzPts val="1440"/>
              <a:buChar char="·"/>
              <a:defRPr sz="1600"/>
            </a:lvl4pPr>
            <a:lvl5pPr indent="-228600" lvl="4" marL="2286000" algn="l">
              <a:lnSpc>
                <a:spcPct val="100000"/>
              </a:lnSpc>
              <a:spcBef>
                <a:spcPts val="600"/>
              </a:spcBef>
              <a:spcAft>
                <a:spcPts val="0"/>
              </a:spcAft>
              <a:buClr>
                <a:schemeClr val="dk1"/>
              </a:buClr>
              <a:buSzPts val="1440"/>
              <a:buNone/>
              <a:defRPr sz="1600"/>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17"/>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584200" y="1435100"/>
            <a:ext cx="11018838" cy="4833938"/>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7">
  <p:cSld name="Layout_7">
    <p:spTree>
      <p:nvGrpSpPr>
        <p:cNvPr id="176" name="Shape 176"/>
        <p:cNvGrpSpPr/>
        <p:nvPr/>
      </p:nvGrpSpPr>
      <p:grpSpPr>
        <a:xfrm>
          <a:off x="0" y="0"/>
          <a:ext cx="0" cy="0"/>
          <a:chOff x="0" y="0"/>
          <a:chExt cx="0" cy="0"/>
        </a:xfrm>
      </p:grpSpPr>
      <p:sp>
        <p:nvSpPr>
          <p:cNvPr id="177" name="Google Shape;177;p34"/>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34"/>
          <p:cNvSpPr/>
          <p:nvPr/>
        </p:nvSpPr>
        <p:spPr>
          <a:xfrm>
            <a:off x="0" y="4190035"/>
            <a:ext cx="12192000" cy="266796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179" name="Google Shape;179;p34"/>
          <p:cNvSpPr/>
          <p:nvPr/>
        </p:nvSpPr>
        <p:spPr>
          <a:xfrm>
            <a:off x="2579173" y="1602714"/>
            <a:ext cx="1168823" cy="159433"/>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80" name="Google Shape;180;p34"/>
          <p:cNvSpPr/>
          <p:nvPr/>
        </p:nvSpPr>
        <p:spPr>
          <a:xfrm>
            <a:off x="6508779" y="1602714"/>
            <a:ext cx="1168823" cy="159433"/>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81" name="Google Shape;181;p34"/>
          <p:cNvSpPr/>
          <p:nvPr/>
        </p:nvSpPr>
        <p:spPr>
          <a:xfrm>
            <a:off x="10452160" y="1602714"/>
            <a:ext cx="1168823" cy="159433"/>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182" name="Google Shape;182;p34"/>
          <p:cNvSpPr/>
          <p:nvPr/>
        </p:nvSpPr>
        <p:spPr>
          <a:xfrm>
            <a:off x="8055980" y="4352081"/>
            <a:ext cx="358815" cy="2511706"/>
          </a:xfrm>
          <a:custGeom>
            <a:rect b="b" l="l" r="r" t="t"/>
            <a:pathLst>
              <a:path extrusionOk="0" h="2511706" w="358815">
                <a:moveTo>
                  <a:pt x="358815" y="0"/>
                </a:moveTo>
                <a:lnTo>
                  <a:pt x="0" y="0"/>
                </a:lnTo>
                <a:lnTo>
                  <a:pt x="0" y="2511706"/>
                </a:lnTo>
              </a:path>
            </a:pathLst>
          </a:custGeom>
          <a:noFill/>
          <a:ln cap="flat" cmpd="sng" w="9525">
            <a:solidFill>
              <a:srgbClr val="0063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65">
              <a:solidFill>
                <a:schemeClr val="lt1"/>
              </a:solidFill>
              <a:latin typeface="Quattrocento Sans"/>
              <a:ea typeface="Quattrocento Sans"/>
              <a:cs typeface="Quattrocento Sans"/>
              <a:sym typeface="Quattrocento Sans"/>
            </a:endParaRPr>
          </a:p>
        </p:txBody>
      </p:sp>
      <p:sp>
        <p:nvSpPr>
          <p:cNvPr id="183" name="Google Shape;183;p34"/>
          <p:cNvSpPr/>
          <p:nvPr/>
        </p:nvSpPr>
        <p:spPr>
          <a:xfrm>
            <a:off x="4123895" y="4352081"/>
            <a:ext cx="358815" cy="2511706"/>
          </a:xfrm>
          <a:custGeom>
            <a:rect b="b" l="l" r="r" t="t"/>
            <a:pathLst>
              <a:path extrusionOk="0" h="2511706" w="358815">
                <a:moveTo>
                  <a:pt x="358815" y="0"/>
                </a:moveTo>
                <a:lnTo>
                  <a:pt x="0" y="0"/>
                </a:lnTo>
                <a:lnTo>
                  <a:pt x="0" y="2511706"/>
                </a:lnTo>
              </a:path>
            </a:pathLst>
          </a:custGeom>
          <a:noFill/>
          <a:ln cap="flat" cmpd="sng" w="9525">
            <a:solidFill>
              <a:srgbClr val="0063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65">
              <a:solidFill>
                <a:schemeClr val="lt1"/>
              </a:solidFill>
              <a:latin typeface="Quattrocento Sans"/>
              <a:ea typeface="Quattrocento Sans"/>
              <a:cs typeface="Quattrocento Sans"/>
              <a:sym typeface="Quattrocento Sans"/>
            </a:endParaRPr>
          </a:p>
        </p:txBody>
      </p:sp>
      <p:sp>
        <p:nvSpPr>
          <p:cNvPr id="184" name="Google Shape;184;p34"/>
          <p:cNvSpPr txBox="1"/>
          <p:nvPr>
            <p:ph idx="1" type="body"/>
          </p:nvPr>
        </p:nvSpPr>
        <p:spPr>
          <a:xfrm>
            <a:off x="550863" y="4845065"/>
            <a:ext cx="3194050" cy="17235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Clr>
                <a:schemeClr val="lt1"/>
              </a:buClr>
              <a:buSzPts val="1440"/>
              <a:buNone/>
              <a:defRPr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 name="Google Shape;185;p34"/>
          <p:cNvSpPr txBox="1"/>
          <p:nvPr>
            <p:ph idx="2" type="body"/>
          </p:nvPr>
        </p:nvSpPr>
        <p:spPr>
          <a:xfrm>
            <a:off x="4490546" y="4845065"/>
            <a:ext cx="3194050" cy="17235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Clr>
                <a:schemeClr val="lt1"/>
              </a:buClr>
              <a:buSzPts val="1440"/>
              <a:buNone/>
              <a:defRPr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6" name="Google Shape;186;p34"/>
          <p:cNvSpPr txBox="1"/>
          <p:nvPr>
            <p:ph idx="3" type="body"/>
          </p:nvPr>
        </p:nvSpPr>
        <p:spPr>
          <a:xfrm>
            <a:off x="8430229" y="4845065"/>
            <a:ext cx="3194050" cy="17235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Clr>
                <a:schemeClr val="lt1"/>
              </a:buClr>
              <a:buSzPts val="1440"/>
              <a:buNone/>
              <a:defRPr sz="1600">
                <a:solidFill>
                  <a:schemeClr val="lt1"/>
                </a:solidFill>
              </a:defRPr>
            </a:lvl1pPr>
            <a:lvl2pPr indent="-228600" lvl="1" marL="914400" algn="l">
              <a:lnSpc>
                <a:spcPct val="100000"/>
              </a:lnSpc>
              <a:spcBef>
                <a:spcPts val="320"/>
              </a:spcBef>
              <a:spcAft>
                <a:spcPts val="0"/>
              </a:spcAft>
              <a:buClr>
                <a:schemeClr val="lt1"/>
              </a:buClr>
              <a:buSzPts val="1440"/>
              <a:buNone/>
              <a:defRPr sz="1600">
                <a:solidFill>
                  <a:schemeClr val="lt1"/>
                </a:solidFill>
              </a:defRPr>
            </a:lvl2pPr>
            <a:lvl3pPr indent="-228600" lvl="2" marL="1371600" algn="l">
              <a:lnSpc>
                <a:spcPct val="100000"/>
              </a:lnSpc>
              <a:spcBef>
                <a:spcPts val="320"/>
              </a:spcBef>
              <a:spcAft>
                <a:spcPts val="0"/>
              </a:spcAft>
              <a:buClr>
                <a:schemeClr val="lt1"/>
              </a:buClr>
              <a:buSzPts val="1440"/>
              <a:buNone/>
              <a:defRPr sz="1600">
                <a:solidFill>
                  <a:schemeClr val="lt1"/>
                </a:solidFill>
              </a:defRPr>
            </a:lvl3pPr>
            <a:lvl4pPr indent="-228600" lvl="3" marL="1828800" algn="l">
              <a:lnSpc>
                <a:spcPct val="100000"/>
              </a:lnSpc>
              <a:spcBef>
                <a:spcPts val="320"/>
              </a:spcBef>
              <a:spcAft>
                <a:spcPts val="0"/>
              </a:spcAft>
              <a:buClr>
                <a:schemeClr val="lt1"/>
              </a:buClr>
              <a:buSzPts val="1440"/>
              <a:buNone/>
              <a:defRPr sz="1600">
                <a:solidFill>
                  <a:schemeClr val="lt1"/>
                </a:solidFill>
              </a:defRPr>
            </a:lvl4pPr>
            <a:lvl5pPr indent="-228600" lvl="4" marL="2286000" algn="l">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87" name="Google Shape;187;p34"/>
          <p:cNvPicPr preferRelativeResize="0"/>
          <p:nvPr>
            <p:ph idx="4" type="pic"/>
          </p:nvPr>
        </p:nvPicPr>
        <p:blipFill/>
        <p:spPr>
          <a:xfrm>
            <a:off x="571018" y="1762147"/>
            <a:ext cx="3194050" cy="2811780"/>
          </a:xfrm>
          <a:prstGeom prst="rect">
            <a:avLst/>
          </a:prstGeom>
          <a:blipFill rotWithShape="1">
            <a:blip r:embed="rId2">
              <a:alphaModFix/>
            </a:blip>
            <a:stretch>
              <a:fillRect b="0" l="0" r="0" t="0"/>
            </a:stretch>
          </a:blipFill>
          <a:ln>
            <a:noFill/>
          </a:ln>
        </p:spPr>
      </p:pic>
      <p:pic>
        <p:nvPicPr>
          <p:cNvPr id="188" name="Google Shape;188;p34"/>
          <p:cNvPicPr preferRelativeResize="0"/>
          <p:nvPr>
            <p:ph idx="5" type="pic"/>
          </p:nvPr>
        </p:nvPicPr>
        <p:blipFill/>
        <p:spPr>
          <a:xfrm>
            <a:off x="4499989" y="1762147"/>
            <a:ext cx="3194050" cy="2811780"/>
          </a:xfrm>
          <a:prstGeom prst="rect">
            <a:avLst/>
          </a:prstGeom>
          <a:blipFill rotWithShape="1">
            <a:blip r:embed="rId2">
              <a:alphaModFix/>
            </a:blip>
            <a:stretch>
              <a:fillRect b="0" l="0" r="0" t="0"/>
            </a:stretch>
          </a:blipFill>
          <a:ln>
            <a:noFill/>
          </a:ln>
        </p:spPr>
      </p:pic>
      <p:pic>
        <p:nvPicPr>
          <p:cNvPr id="189" name="Google Shape;189;p34"/>
          <p:cNvPicPr preferRelativeResize="0"/>
          <p:nvPr>
            <p:ph idx="6" type="pic"/>
          </p:nvPr>
        </p:nvPicPr>
        <p:blipFill/>
        <p:spPr>
          <a:xfrm>
            <a:off x="8428959" y="1762147"/>
            <a:ext cx="3194050" cy="2811780"/>
          </a:xfrm>
          <a:prstGeom prst="rect">
            <a:avLst/>
          </a:prstGeom>
          <a:blipFill rotWithShape="1">
            <a:blip r:embed="rId2">
              <a:alphaModFix/>
            </a:blip>
            <a:stretch>
              <a:fillRect b="0" l="0" r="0" t="0"/>
            </a:stretch>
          </a:blipFill>
          <a:ln>
            <a:noFill/>
          </a:ln>
        </p:spPr>
      </p:pic>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intro_1">
  <p:cSld name="Team intro_1">
    <p:spTree>
      <p:nvGrpSpPr>
        <p:cNvPr id="190" name="Shape 190"/>
        <p:cNvGrpSpPr/>
        <p:nvPr/>
      </p:nvGrpSpPr>
      <p:grpSpPr>
        <a:xfrm>
          <a:off x="0" y="0"/>
          <a:ext cx="0" cy="0"/>
          <a:chOff x="0" y="0"/>
          <a:chExt cx="0" cy="0"/>
        </a:xfrm>
      </p:grpSpPr>
      <p:sp>
        <p:nvSpPr>
          <p:cNvPr id="191" name="Google Shape;191;p35"/>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2" name="Google Shape;192;p35"/>
          <p:cNvPicPr preferRelativeResize="0"/>
          <p:nvPr>
            <p:ph idx="2" type="pic"/>
          </p:nvPr>
        </p:nvPicPr>
        <p:blipFill/>
        <p:spPr>
          <a:xfrm>
            <a:off x="600105" y="1863010"/>
            <a:ext cx="1996440" cy="2017354"/>
          </a:xfrm>
          <a:prstGeom prst="rect">
            <a:avLst/>
          </a:prstGeom>
          <a:blipFill rotWithShape="1">
            <a:blip r:embed="rId2">
              <a:alphaModFix/>
            </a:blip>
            <a:stretch>
              <a:fillRect b="0" l="0" r="0" t="0"/>
            </a:stretch>
          </a:blipFill>
          <a:ln>
            <a:noFill/>
          </a:ln>
        </p:spPr>
      </p:pic>
      <p:pic>
        <p:nvPicPr>
          <p:cNvPr id="193" name="Google Shape;193;p35"/>
          <p:cNvPicPr preferRelativeResize="0"/>
          <p:nvPr>
            <p:ph idx="3" type="pic"/>
          </p:nvPr>
        </p:nvPicPr>
        <p:blipFill/>
        <p:spPr>
          <a:xfrm>
            <a:off x="2852609" y="1851828"/>
            <a:ext cx="1996440" cy="2017354"/>
          </a:xfrm>
          <a:prstGeom prst="rect">
            <a:avLst/>
          </a:prstGeom>
          <a:blipFill rotWithShape="1">
            <a:blip r:embed="rId2">
              <a:alphaModFix/>
            </a:blip>
            <a:stretch>
              <a:fillRect b="0" l="0" r="0" t="0"/>
            </a:stretch>
          </a:blipFill>
          <a:ln>
            <a:noFill/>
          </a:ln>
        </p:spPr>
      </p:pic>
      <p:pic>
        <p:nvPicPr>
          <p:cNvPr id="194" name="Google Shape;194;p35"/>
          <p:cNvPicPr preferRelativeResize="0"/>
          <p:nvPr>
            <p:ph idx="4" type="pic"/>
          </p:nvPr>
        </p:nvPicPr>
        <p:blipFill/>
        <p:spPr>
          <a:xfrm>
            <a:off x="5105113" y="1851828"/>
            <a:ext cx="1996440" cy="2017354"/>
          </a:xfrm>
          <a:prstGeom prst="rect">
            <a:avLst/>
          </a:prstGeom>
          <a:blipFill rotWithShape="1">
            <a:blip r:embed="rId2">
              <a:alphaModFix/>
            </a:blip>
            <a:stretch>
              <a:fillRect b="0" l="0" r="0" t="0"/>
            </a:stretch>
          </a:blipFill>
          <a:ln>
            <a:noFill/>
          </a:ln>
        </p:spPr>
      </p:pic>
      <p:pic>
        <p:nvPicPr>
          <p:cNvPr id="195" name="Google Shape;195;p35"/>
          <p:cNvPicPr preferRelativeResize="0"/>
          <p:nvPr>
            <p:ph idx="5" type="pic"/>
          </p:nvPr>
        </p:nvPicPr>
        <p:blipFill/>
        <p:spPr>
          <a:xfrm>
            <a:off x="7357617" y="1851828"/>
            <a:ext cx="1996440" cy="2017354"/>
          </a:xfrm>
          <a:prstGeom prst="rect">
            <a:avLst/>
          </a:prstGeom>
          <a:blipFill rotWithShape="1">
            <a:blip r:embed="rId2">
              <a:alphaModFix/>
            </a:blip>
            <a:stretch>
              <a:fillRect b="0" l="0" r="0" t="0"/>
            </a:stretch>
          </a:blipFill>
          <a:ln>
            <a:noFill/>
          </a:ln>
        </p:spPr>
      </p:pic>
      <p:pic>
        <p:nvPicPr>
          <p:cNvPr id="196" name="Google Shape;196;p35"/>
          <p:cNvPicPr preferRelativeResize="0"/>
          <p:nvPr>
            <p:ph idx="6" type="pic"/>
          </p:nvPr>
        </p:nvPicPr>
        <p:blipFill/>
        <p:spPr>
          <a:xfrm>
            <a:off x="9610122" y="1851828"/>
            <a:ext cx="1996440" cy="2017354"/>
          </a:xfrm>
          <a:prstGeom prst="rect">
            <a:avLst/>
          </a:prstGeom>
          <a:blipFill rotWithShape="1">
            <a:blip r:embed="rId2">
              <a:alphaModFix/>
            </a:blip>
            <a:stretch>
              <a:fillRect b="0" l="0" r="0" t="0"/>
            </a:stretch>
          </a:blipFill>
          <a:ln>
            <a:noFill/>
          </a:ln>
        </p:spPr>
      </p:pic>
      <p:sp>
        <p:nvSpPr>
          <p:cNvPr id="197" name="Google Shape;197;p35"/>
          <p:cNvSpPr/>
          <p:nvPr/>
        </p:nvSpPr>
        <p:spPr>
          <a:xfrm>
            <a:off x="673822" y="1958918"/>
            <a:ext cx="1825538" cy="1825538"/>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198" name="Google Shape;198;p35"/>
          <p:cNvSpPr/>
          <p:nvPr/>
        </p:nvSpPr>
        <p:spPr>
          <a:xfrm>
            <a:off x="2929287" y="1958918"/>
            <a:ext cx="1825538" cy="1825538"/>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199" name="Google Shape;199;p35"/>
          <p:cNvSpPr/>
          <p:nvPr/>
        </p:nvSpPr>
        <p:spPr>
          <a:xfrm>
            <a:off x="5184752" y="1958918"/>
            <a:ext cx="1825538" cy="1825538"/>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00" name="Google Shape;200;p35"/>
          <p:cNvSpPr/>
          <p:nvPr/>
        </p:nvSpPr>
        <p:spPr>
          <a:xfrm>
            <a:off x="7440217" y="1958918"/>
            <a:ext cx="1825538" cy="1825538"/>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01" name="Google Shape;201;p35"/>
          <p:cNvSpPr/>
          <p:nvPr/>
        </p:nvSpPr>
        <p:spPr>
          <a:xfrm>
            <a:off x="9695682" y="1958918"/>
            <a:ext cx="1825538" cy="1825538"/>
          </a:xfrm>
          <a:prstGeom prst="rect">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02" name="Google Shape;202;p35"/>
          <p:cNvSpPr txBox="1"/>
          <p:nvPr>
            <p:ph idx="1" type="body"/>
          </p:nvPr>
        </p:nvSpPr>
        <p:spPr>
          <a:xfrm>
            <a:off x="780062" y="4189334"/>
            <a:ext cx="181648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accent1"/>
              </a:buClr>
              <a:buSzPts val="1620"/>
              <a:buNone/>
              <a:defRPr i="0" sz="1800">
                <a:solidFill>
                  <a:schemeClr val="accent1"/>
                </a:solidFil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3" name="Google Shape;203;p35"/>
          <p:cNvSpPr txBox="1"/>
          <p:nvPr>
            <p:ph idx="7" type="body"/>
          </p:nvPr>
        </p:nvSpPr>
        <p:spPr>
          <a:xfrm>
            <a:off x="780062" y="4539632"/>
            <a:ext cx="1816483"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1pPr>
            <a:lvl2pPr indent="-228600" lvl="1" marL="9144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2pPr>
            <a:lvl3pPr indent="-228600" lvl="2" marL="13716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204" name="Google Shape;204;p35"/>
          <p:cNvGrpSpPr/>
          <p:nvPr/>
        </p:nvGrpSpPr>
        <p:grpSpPr>
          <a:xfrm>
            <a:off x="588262" y="4059104"/>
            <a:ext cx="562936" cy="1051917"/>
            <a:chOff x="588262" y="4109720"/>
            <a:chExt cx="562936" cy="1051917"/>
          </a:xfrm>
        </p:grpSpPr>
        <p:sp>
          <p:nvSpPr>
            <p:cNvPr id="205" name="Google Shape;205;p35"/>
            <p:cNvSpPr/>
            <p:nvPr/>
          </p:nvSpPr>
          <p:spPr>
            <a:xfrm>
              <a:off x="590802" y="5070197"/>
              <a:ext cx="91440" cy="9144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cxnSp>
          <p:nvCxnSpPr>
            <p:cNvPr id="206" name="Google Shape;206;p35"/>
            <p:cNvCxnSpPr/>
            <p:nvPr/>
          </p:nvCxnSpPr>
          <p:spPr>
            <a:xfrm rot="10800000">
              <a:off x="636522" y="4110078"/>
              <a:ext cx="0" cy="1040129"/>
            </a:xfrm>
            <a:prstGeom prst="straightConnector1">
              <a:avLst/>
            </a:prstGeom>
            <a:noFill/>
            <a:ln cap="flat" cmpd="sng" w="9525">
              <a:solidFill>
                <a:srgbClr val="3F3F3F"/>
              </a:solidFill>
              <a:prstDash val="solid"/>
              <a:round/>
              <a:headEnd len="sm" w="sm" type="none"/>
              <a:tailEnd len="sm" w="sm" type="none"/>
            </a:ln>
          </p:spPr>
        </p:cxnSp>
        <p:cxnSp>
          <p:nvCxnSpPr>
            <p:cNvPr id="207" name="Google Shape;207;p35"/>
            <p:cNvCxnSpPr/>
            <p:nvPr/>
          </p:nvCxnSpPr>
          <p:spPr>
            <a:xfrm rot="10800000">
              <a:off x="588262" y="4109720"/>
              <a:ext cx="562936" cy="0"/>
            </a:xfrm>
            <a:prstGeom prst="straightConnector1">
              <a:avLst/>
            </a:prstGeom>
            <a:noFill/>
            <a:ln cap="flat" cmpd="sng" w="28575">
              <a:solidFill>
                <a:srgbClr val="3F3F3F"/>
              </a:solidFill>
              <a:prstDash val="solid"/>
              <a:round/>
              <a:headEnd len="sm" w="sm" type="none"/>
              <a:tailEnd len="sm" w="sm" type="none"/>
            </a:ln>
          </p:spPr>
        </p:cxnSp>
      </p:grpSp>
      <p:sp>
        <p:nvSpPr>
          <p:cNvPr id="208" name="Google Shape;208;p35"/>
          <p:cNvSpPr txBox="1"/>
          <p:nvPr>
            <p:ph idx="8" type="body"/>
          </p:nvPr>
        </p:nvSpPr>
        <p:spPr>
          <a:xfrm>
            <a:off x="3032566" y="4189334"/>
            <a:ext cx="181648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accent1"/>
              </a:buClr>
              <a:buSzPts val="1620"/>
              <a:buNone/>
              <a:defRPr i="0" sz="1800">
                <a:solidFill>
                  <a:schemeClr val="accent1"/>
                </a:solidFil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35"/>
          <p:cNvSpPr txBox="1"/>
          <p:nvPr>
            <p:ph idx="9" type="body"/>
          </p:nvPr>
        </p:nvSpPr>
        <p:spPr>
          <a:xfrm>
            <a:off x="3032566" y="4539632"/>
            <a:ext cx="1816483"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1pPr>
            <a:lvl2pPr indent="-228600" lvl="1" marL="9144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2pPr>
            <a:lvl3pPr indent="-228600" lvl="2" marL="13716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210" name="Google Shape;210;p35"/>
          <p:cNvGrpSpPr/>
          <p:nvPr/>
        </p:nvGrpSpPr>
        <p:grpSpPr>
          <a:xfrm>
            <a:off x="2843727" y="4059104"/>
            <a:ext cx="562936" cy="1051917"/>
            <a:chOff x="588262" y="4109720"/>
            <a:chExt cx="562936" cy="1051917"/>
          </a:xfrm>
        </p:grpSpPr>
        <p:sp>
          <p:nvSpPr>
            <p:cNvPr id="211" name="Google Shape;211;p35"/>
            <p:cNvSpPr/>
            <p:nvPr/>
          </p:nvSpPr>
          <p:spPr>
            <a:xfrm>
              <a:off x="590802" y="5070197"/>
              <a:ext cx="91440" cy="9144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cxnSp>
          <p:nvCxnSpPr>
            <p:cNvPr id="212" name="Google Shape;212;p35"/>
            <p:cNvCxnSpPr/>
            <p:nvPr/>
          </p:nvCxnSpPr>
          <p:spPr>
            <a:xfrm rot="10800000">
              <a:off x="636522" y="4110078"/>
              <a:ext cx="0" cy="1040129"/>
            </a:xfrm>
            <a:prstGeom prst="straightConnector1">
              <a:avLst/>
            </a:prstGeom>
            <a:noFill/>
            <a:ln cap="flat" cmpd="sng" w="9525">
              <a:solidFill>
                <a:srgbClr val="3F3F3F"/>
              </a:solidFill>
              <a:prstDash val="solid"/>
              <a:round/>
              <a:headEnd len="sm" w="sm" type="none"/>
              <a:tailEnd len="sm" w="sm" type="none"/>
            </a:ln>
          </p:spPr>
        </p:cxnSp>
        <p:cxnSp>
          <p:nvCxnSpPr>
            <p:cNvPr id="213" name="Google Shape;213;p35"/>
            <p:cNvCxnSpPr/>
            <p:nvPr/>
          </p:nvCxnSpPr>
          <p:spPr>
            <a:xfrm rot="10800000">
              <a:off x="588262" y="4109720"/>
              <a:ext cx="562936" cy="0"/>
            </a:xfrm>
            <a:prstGeom prst="straightConnector1">
              <a:avLst/>
            </a:prstGeom>
            <a:noFill/>
            <a:ln cap="flat" cmpd="sng" w="28575">
              <a:solidFill>
                <a:srgbClr val="3F3F3F"/>
              </a:solidFill>
              <a:prstDash val="solid"/>
              <a:round/>
              <a:headEnd len="sm" w="sm" type="none"/>
              <a:tailEnd len="sm" w="sm" type="none"/>
            </a:ln>
          </p:spPr>
        </p:cxnSp>
      </p:grpSp>
      <p:sp>
        <p:nvSpPr>
          <p:cNvPr id="214" name="Google Shape;214;p35"/>
          <p:cNvSpPr txBox="1"/>
          <p:nvPr>
            <p:ph idx="13" type="body"/>
          </p:nvPr>
        </p:nvSpPr>
        <p:spPr>
          <a:xfrm>
            <a:off x="5285070" y="4189334"/>
            <a:ext cx="181648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accent1"/>
              </a:buClr>
              <a:buSzPts val="1620"/>
              <a:buNone/>
              <a:defRPr i="0" sz="1800">
                <a:solidFill>
                  <a:schemeClr val="accent1"/>
                </a:solidFil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5" name="Google Shape;215;p35"/>
          <p:cNvSpPr txBox="1"/>
          <p:nvPr>
            <p:ph idx="14" type="body"/>
          </p:nvPr>
        </p:nvSpPr>
        <p:spPr>
          <a:xfrm>
            <a:off x="5285070" y="4539632"/>
            <a:ext cx="1816483"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1pPr>
            <a:lvl2pPr indent="-228600" lvl="1" marL="9144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2pPr>
            <a:lvl3pPr indent="-228600" lvl="2" marL="13716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216" name="Google Shape;216;p35"/>
          <p:cNvGrpSpPr/>
          <p:nvPr/>
        </p:nvGrpSpPr>
        <p:grpSpPr>
          <a:xfrm>
            <a:off x="5099192" y="4059104"/>
            <a:ext cx="562936" cy="1051917"/>
            <a:chOff x="588262" y="4109720"/>
            <a:chExt cx="562936" cy="1051917"/>
          </a:xfrm>
        </p:grpSpPr>
        <p:sp>
          <p:nvSpPr>
            <p:cNvPr id="217" name="Google Shape;217;p35"/>
            <p:cNvSpPr/>
            <p:nvPr/>
          </p:nvSpPr>
          <p:spPr>
            <a:xfrm>
              <a:off x="590802" y="5070197"/>
              <a:ext cx="91440" cy="9144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cxnSp>
          <p:nvCxnSpPr>
            <p:cNvPr id="218" name="Google Shape;218;p35"/>
            <p:cNvCxnSpPr/>
            <p:nvPr/>
          </p:nvCxnSpPr>
          <p:spPr>
            <a:xfrm rot="10800000">
              <a:off x="636522" y="4110078"/>
              <a:ext cx="0" cy="1040129"/>
            </a:xfrm>
            <a:prstGeom prst="straightConnector1">
              <a:avLst/>
            </a:prstGeom>
            <a:noFill/>
            <a:ln cap="flat" cmpd="sng" w="9525">
              <a:solidFill>
                <a:srgbClr val="3F3F3F"/>
              </a:solidFill>
              <a:prstDash val="solid"/>
              <a:round/>
              <a:headEnd len="sm" w="sm" type="none"/>
              <a:tailEnd len="sm" w="sm" type="none"/>
            </a:ln>
          </p:spPr>
        </p:cxnSp>
        <p:cxnSp>
          <p:nvCxnSpPr>
            <p:cNvPr id="219" name="Google Shape;219;p35"/>
            <p:cNvCxnSpPr/>
            <p:nvPr/>
          </p:nvCxnSpPr>
          <p:spPr>
            <a:xfrm rot="10800000">
              <a:off x="588262" y="4109720"/>
              <a:ext cx="562936" cy="0"/>
            </a:xfrm>
            <a:prstGeom prst="straightConnector1">
              <a:avLst/>
            </a:prstGeom>
            <a:noFill/>
            <a:ln cap="flat" cmpd="sng" w="28575">
              <a:solidFill>
                <a:srgbClr val="3F3F3F"/>
              </a:solidFill>
              <a:prstDash val="solid"/>
              <a:round/>
              <a:headEnd len="sm" w="sm" type="none"/>
              <a:tailEnd len="sm" w="sm" type="none"/>
            </a:ln>
          </p:spPr>
        </p:cxnSp>
      </p:grpSp>
      <p:sp>
        <p:nvSpPr>
          <p:cNvPr id="220" name="Google Shape;220;p35"/>
          <p:cNvSpPr txBox="1"/>
          <p:nvPr>
            <p:ph idx="15" type="body"/>
          </p:nvPr>
        </p:nvSpPr>
        <p:spPr>
          <a:xfrm>
            <a:off x="7537574" y="4189334"/>
            <a:ext cx="181648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accent1"/>
              </a:buClr>
              <a:buSzPts val="1620"/>
              <a:buNone/>
              <a:defRPr i="0" sz="1800">
                <a:solidFill>
                  <a:schemeClr val="accent1"/>
                </a:solidFil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1" name="Google Shape;221;p35"/>
          <p:cNvSpPr txBox="1"/>
          <p:nvPr>
            <p:ph idx="16" type="body"/>
          </p:nvPr>
        </p:nvSpPr>
        <p:spPr>
          <a:xfrm>
            <a:off x="7537574" y="4539632"/>
            <a:ext cx="1816483"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1pPr>
            <a:lvl2pPr indent="-228600" lvl="1" marL="9144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2pPr>
            <a:lvl3pPr indent="-228600" lvl="2" marL="13716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222" name="Google Shape;222;p35"/>
          <p:cNvGrpSpPr/>
          <p:nvPr/>
        </p:nvGrpSpPr>
        <p:grpSpPr>
          <a:xfrm>
            <a:off x="7354657" y="4059104"/>
            <a:ext cx="562936" cy="1051917"/>
            <a:chOff x="588262" y="4109720"/>
            <a:chExt cx="562936" cy="1051917"/>
          </a:xfrm>
        </p:grpSpPr>
        <p:sp>
          <p:nvSpPr>
            <p:cNvPr id="223" name="Google Shape;223;p35"/>
            <p:cNvSpPr/>
            <p:nvPr/>
          </p:nvSpPr>
          <p:spPr>
            <a:xfrm>
              <a:off x="590802" y="5070197"/>
              <a:ext cx="91440" cy="9144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cxnSp>
          <p:nvCxnSpPr>
            <p:cNvPr id="224" name="Google Shape;224;p35"/>
            <p:cNvCxnSpPr/>
            <p:nvPr/>
          </p:nvCxnSpPr>
          <p:spPr>
            <a:xfrm rot="10800000">
              <a:off x="636522" y="4110078"/>
              <a:ext cx="0" cy="1040129"/>
            </a:xfrm>
            <a:prstGeom prst="straightConnector1">
              <a:avLst/>
            </a:prstGeom>
            <a:noFill/>
            <a:ln cap="flat" cmpd="sng" w="9525">
              <a:solidFill>
                <a:srgbClr val="3F3F3F"/>
              </a:solidFill>
              <a:prstDash val="solid"/>
              <a:round/>
              <a:headEnd len="sm" w="sm" type="none"/>
              <a:tailEnd len="sm" w="sm" type="none"/>
            </a:ln>
          </p:spPr>
        </p:cxnSp>
        <p:cxnSp>
          <p:nvCxnSpPr>
            <p:cNvPr id="225" name="Google Shape;225;p35"/>
            <p:cNvCxnSpPr/>
            <p:nvPr/>
          </p:nvCxnSpPr>
          <p:spPr>
            <a:xfrm rot="10800000">
              <a:off x="588262" y="4109720"/>
              <a:ext cx="562936" cy="0"/>
            </a:xfrm>
            <a:prstGeom prst="straightConnector1">
              <a:avLst/>
            </a:prstGeom>
            <a:noFill/>
            <a:ln cap="flat" cmpd="sng" w="28575">
              <a:solidFill>
                <a:srgbClr val="3F3F3F"/>
              </a:solidFill>
              <a:prstDash val="solid"/>
              <a:round/>
              <a:headEnd len="sm" w="sm" type="none"/>
              <a:tailEnd len="sm" w="sm" type="none"/>
            </a:ln>
          </p:spPr>
        </p:cxnSp>
      </p:grpSp>
      <p:sp>
        <p:nvSpPr>
          <p:cNvPr id="226" name="Google Shape;226;p35"/>
          <p:cNvSpPr txBox="1"/>
          <p:nvPr>
            <p:ph idx="17" type="body"/>
          </p:nvPr>
        </p:nvSpPr>
        <p:spPr>
          <a:xfrm>
            <a:off x="9790079" y="4189334"/>
            <a:ext cx="181648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accent1"/>
              </a:buClr>
              <a:buSzPts val="1620"/>
              <a:buNone/>
              <a:defRPr i="0" sz="1800">
                <a:solidFill>
                  <a:schemeClr val="accent1"/>
                </a:solidFill>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7" name="Google Shape;227;p35"/>
          <p:cNvSpPr txBox="1"/>
          <p:nvPr>
            <p:ph idx="18" type="body"/>
          </p:nvPr>
        </p:nvSpPr>
        <p:spPr>
          <a:xfrm>
            <a:off x="9790079" y="4539632"/>
            <a:ext cx="1816483"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1pPr>
            <a:lvl2pPr indent="-228600" lvl="1" marL="9144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2pPr>
            <a:lvl3pPr indent="-228600" lvl="2" marL="13716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i="1" sz="14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228" name="Google Shape;228;p35"/>
          <p:cNvGrpSpPr/>
          <p:nvPr/>
        </p:nvGrpSpPr>
        <p:grpSpPr>
          <a:xfrm>
            <a:off x="9610122" y="4059104"/>
            <a:ext cx="562936" cy="1051917"/>
            <a:chOff x="588262" y="4109720"/>
            <a:chExt cx="562936" cy="1051917"/>
          </a:xfrm>
        </p:grpSpPr>
        <p:sp>
          <p:nvSpPr>
            <p:cNvPr id="229" name="Google Shape;229;p35"/>
            <p:cNvSpPr/>
            <p:nvPr/>
          </p:nvSpPr>
          <p:spPr>
            <a:xfrm>
              <a:off x="590802" y="5070197"/>
              <a:ext cx="91440" cy="9144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cxnSp>
          <p:nvCxnSpPr>
            <p:cNvPr id="230" name="Google Shape;230;p35"/>
            <p:cNvCxnSpPr/>
            <p:nvPr/>
          </p:nvCxnSpPr>
          <p:spPr>
            <a:xfrm rot="10800000">
              <a:off x="636522" y="4110078"/>
              <a:ext cx="0" cy="1040129"/>
            </a:xfrm>
            <a:prstGeom prst="straightConnector1">
              <a:avLst/>
            </a:prstGeom>
            <a:noFill/>
            <a:ln cap="flat" cmpd="sng" w="9525">
              <a:solidFill>
                <a:srgbClr val="3F3F3F"/>
              </a:solidFill>
              <a:prstDash val="solid"/>
              <a:round/>
              <a:headEnd len="sm" w="sm" type="none"/>
              <a:tailEnd len="sm" w="sm" type="none"/>
            </a:ln>
          </p:spPr>
        </p:cxnSp>
        <p:cxnSp>
          <p:nvCxnSpPr>
            <p:cNvPr id="231" name="Google Shape;231;p35"/>
            <p:cNvCxnSpPr/>
            <p:nvPr/>
          </p:nvCxnSpPr>
          <p:spPr>
            <a:xfrm rot="10800000">
              <a:off x="588262" y="4109720"/>
              <a:ext cx="562936" cy="0"/>
            </a:xfrm>
            <a:prstGeom prst="straightConnector1">
              <a:avLst/>
            </a:prstGeom>
            <a:noFill/>
            <a:ln cap="flat" cmpd="sng" w="28575">
              <a:solidFill>
                <a:srgbClr val="3F3F3F"/>
              </a:solidFill>
              <a:prstDash val="solid"/>
              <a:round/>
              <a:headEnd len="sm" w="sm" type="none"/>
              <a:tailEnd len="sm" w="sm" type="none"/>
            </a:ln>
          </p:spPr>
        </p:cxnSp>
      </p:gr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intro_2">
  <p:cSld name="Team intro_2">
    <p:spTree>
      <p:nvGrpSpPr>
        <p:cNvPr id="232" name="Shape 232"/>
        <p:cNvGrpSpPr/>
        <p:nvPr/>
      </p:nvGrpSpPr>
      <p:grpSpPr>
        <a:xfrm>
          <a:off x="0" y="0"/>
          <a:ext cx="0" cy="0"/>
          <a:chOff x="0" y="0"/>
          <a:chExt cx="0" cy="0"/>
        </a:xfrm>
      </p:grpSpPr>
      <p:sp>
        <p:nvSpPr>
          <p:cNvPr id="233" name="Google Shape;233;p36"/>
          <p:cNvSpPr/>
          <p:nvPr/>
        </p:nvSpPr>
        <p:spPr>
          <a:xfrm>
            <a:off x="483605" y="1780032"/>
            <a:ext cx="2153240" cy="215323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34" name="Google Shape;234;p36"/>
          <p:cNvSpPr/>
          <p:nvPr/>
        </p:nvSpPr>
        <p:spPr>
          <a:xfrm>
            <a:off x="2745634" y="1780032"/>
            <a:ext cx="2153240" cy="215323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35" name="Google Shape;235;p36"/>
          <p:cNvSpPr/>
          <p:nvPr/>
        </p:nvSpPr>
        <p:spPr>
          <a:xfrm>
            <a:off x="5007663" y="1780032"/>
            <a:ext cx="2153240" cy="215323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36" name="Google Shape;236;p36"/>
          <p:cNvSpPr/>
          <p:nvPr/>
        </p:nvSpPr>
        <p:spPr>
          <a:xfrm>
            <a:off x="7269692" y="1780032"/>
            <a:ext cx="2153240" cy="215323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37" name="Google Shape;237;p36"/>
          <p:cNvSpPr/>
          <p:nvPr/>
        </p:nvSpPr>
        <p:spPr>
          <a:xfrm>
            <a:off x="9531722" y="1780032"/>
            <a:ext cx="2153240" cy="215323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38" name="Google Shape;238;p36"/>
          <p:cNvSpPr/>
          <p:nvPr/>
        </p:nvSpPr>
        <p:spPr>
          <a:xfrm>
            <a:off x="0" y="2912951"/>
            <a:ext cx="12192000" cy="275371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39" name="Google Shape;239;p36"/>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40" name="Google Shape;240;p36"/>
          <p:cNvPicPr preferRelativeResize="0"/>
          <p:nvPr>
            <p:ph idx="2" type="pic"/>
          </p:nvPr>
        </p:nvPicPr>
        <p:blipFill/>
        <p:spPr>
          <a:xfrm>
            <a:off x="600105" y="1896528"/>
            <a:ext cx="1920240" cy="1920240"/>
          </a:xfrm>
          <a:prstGeom prst="ellipse">
            <a:avLst/>
          </a:prstGeom>
          <a:blipFill rotWithShape="1">
            <a:blip r:embed="rId2">
              <a:alphaModFix/>
            </a:blip>
            <a:stretch>
              <a:fillRect b="0" l="0" r="0" t="0"/>
            </a:stretch>
          </a:blipFill>
          <a:ln>
            <a:noFill/>
          </a:ln>
        </p:spPr>
      </p:pic>
      <p:pic>
        <p:nvPicPr>
          <p:cNvPr id="241" name="Google Shape;241;p36"/>
          <p:cNvPicPr preferRelativeResize="0"/>
          <p:nvPr>
            <p:ph idx="3" type="pic"/>
          </p:nvPr>
        </p:nvPicPr>
        <p:blipFill/>
        <p:spPr>
          <a:xfrm>
            <a:off x="2862134" y="1896528"/>
            <a:ext cx="1920240" cy="1920240"/>
          </a:xfrm>
          <a:prstGeom prst="ellipse">
            <a:avLst/>
          </a:prstGeom>
          <a:blipFill rotWithShape="1">
            <a:blip r:embed="rId2">
              <a:alphaModFix/>
            </a:blip>
            <a:stretch>
              <a:fillRect b="0" l="0" r="0" t="0"/>
            </a:stretch>
          </a:blipFill>
          <a:ln>
            <a:noFill/>
          </a:ln>
        </p:spPr>
      </p:pic>
      <p:pic>
        <p:nvPicPr>
          <p:cNvPr id="242" name="Google Shape;242;p36"/>
          <p:cNvPicPr preferRelativeResize="0"/>
          <p:nvPr>
            <p:ph idx="4" type="pic"/>
          </p:nvPr>
        </p:nvPicPr>
        <p:blipFill/>
        <p:spPr>
          <a:xfrm>
            <a:off x="5124163" y="1896528"/>
            <a:ext cx="1920240" cy="1920240"/>
          </a:xfrm>
          <a:prstGeom prst="ellipse">
            <a:avLst/>
          </a:prstGeom>
          <a:blipFill rotWithShape="1">
            <a:blip r:embed="rId2">
              <a:alphaModFix/>
            </a:blip>
            <a:stretch>
              <a:fillRect b="0" l="0" r="0" t="0"/>
            </a:stretch>
          </a:blipFill>
          <a:ln>
            <a:noFill/>
          </a:ln>
        </p:spPr>
      </p:pic>
      <p:pic>
        <p:nvPicPr>
          <p:cNvPr id="243" name="Google Shape;243;p36"/>
          <p:cNvPicPr preferRelativeResize="0"/>
          <p:nvPr>
            <p:ph idx="5" type="pic"/>
          </p:nvPr>
        </p:nvPicPr>
        <p:blipFill/>
        <p:spPr>
          <a:xfrm>
            <a:off x="7386192" y="1896528"/>
            <a:ext cx="1920240" cy="1920240"/>
          </a:xfrm>
          <a:prstGeom prst="ellipse">
            <a:avLst/>
          </a:prstGeom>
          <a:blipFill rotWithShape="1">
            <a:blip r:embed="rId2">
              <a:alphaModFix/>
            </a:blip>
            <a:stretch>
              <a:fillRect b="0" l="0" r="0" t="0"/>
            </a:stretch>
          </a:blipFill>
          <a:ln>
            <a:noFill/>
          </a:ln>
        </p:spPr>
      </p:pic>
      <p:pic>
        <p:nvPicPr>
          <p:cNvPr id="244" name="Google Shape;244;p36"/>
          <p:cNvPicPr preferRelativeResize="0"/>
          <p:nvPr>
            <p:ph idx="6" type="pic"/>
          </p:nvPr>
        </p:nvPicPr>
        <p:blipFill/>
        <p:spPr>
          <a:xfrm>
            <a:off x="9648222" y="1896528"/>
            <a:ext cx="1920240" cy="1920240"/>
          </a:xfrm>
          <a:prstGeom prst="ellipse">
            <a:avLst/>
          </a:prstGeom>
          <a:blipFill rotWithShape="1">
            <a:blip r:embed="rId2">
              <a:alphaModFix/>
            </a:blip>
            <a:stretch>
              <a:fillRect b="0" l="0" r="0" t="0"/>
            </a:stretch>
          </a:blipFill>
          <a:ln>
            <a:noFill/>
          </a:ln>
        </p:spPr>
      </p:pic>
      <p:sp>
        <p:nvSpPr>
          <p:cNvPr id="245" name="Google Shape;245;p36"/>
          <p:cNvSpPr txBox="1"/>
          <p:nvPr>
            <p:ph idx="1" type="body"/>
          </p:nvPr>
        </p:nvSpPr>
        <p:spPr>
          <a:xfrm>
            <a:off x="651382" y="4435782"/>
            <a:ext cx="1817687" cy="443298"/>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320"/>
              </a:spcBef>
              <a:spcAft>
                <a:spcPts val="0"/>
              </a:spcAft>
              <a:buClr>
                <a:schemeClr val="lt1"/>
              </a:buClr>
              <a:buSzPts val="1440"/>
              <a:buNone/>
              <a:defRPr i="1" sz="1600">
                <a:solidFill>
                  <a:schemeClr val="lt1"/>
                </a:solidFill>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6" name="Google Shape;246;p36"/>
          <p:cNvSpPr txBox="1"/>
          <p:nvPr>
            <p:ph idx="7" type="body"/>
          </p:nvPr>
        </p:nvSpPr>
        <p:spPr>
          <a:xfrm>
            <a:off x="651382" y="4086204"/>
            <a:ext cx="1817687" cy="301099"/>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7" name="Google Shape;247;p36"/>
          <p:cNvSpPr txBox="1"/>
          <p:nvPr>
            <p:ph idx="8" type="body"/>
          </p:nvPr>
        </p:nvSpPr>
        <p:spPr>
          <a:xfrm>
            <a:off x="2913411" y="4435782"/>
            <a:ext cx="1817687" cy="443298"/>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320"/>
              </a:spcBef>
              <a:spcAft>
                <a:spcPts val="0"/>
              </a:spcAft>
              <a:buClr>
                <a:schemeClr val="lt1"/>
              </a:buClr>
              <a:buSzPts val="1440"/>
              <a:buNone/>
              <a:defRPr i="1" sz="1600">
                <a:solidFill>
                  <a:schemeClr val="lt1"/>
                </a:solidFill>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8" name="Google Shape;248;p36"/>
          <p:cNvSpPr txBox="1"/>
          <p:nvPr>
            <p:ph idx="9" type="body"/>
          </p:nvPr>
        </p:nvSpPr>
        <p:spPr>
          <a:xfrm>
            <a:off x="2913411" y="4086204"/>
            <a:ext cx="1817687" cy="301099"/>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9" name="Google Shape;249;p36"/>
          <p:cNvSpPr txBox="1"/>
          <p:nvPr>
            <p:ph idx="13" type="body"/>
          </p:nvPr>
        </p:nvSpPr>
        <p:spPr>
          <a:xfrm>
            <a:off x="5175440" y="4435782"/>
            <a:ext cx="1817687" cy="443298"/>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320"/>
              </a:spcBef>
              <a:spcAft>
                <a:spcPts val="0"/>
              </a:spcAft>
              <a:buClr>
                <a:schemeClr val="lt1"/>
              </a:buClr>
              <a:buSzPts val="1440"/>
              <a:buNone/>
              <a:defRPr i="1" sz="1600">
                <a:solidFill>
                  <a:schemeClr val="lt1"/>
                </a:solidFill>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0" name="Google Shape;250;p36"/>
          <p:cNvSpPr txBox="1"/>
          <p:nvPr>
            <p:ph idx="14" type="body"/>
          </p:nvPr>
        </p:nvSpPr>
        <p:spPr>
          <a:xfrm>
            <a:off x="5175440" y="4086204"/>
            <a:ext cx="1817687" cy="301099"/>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1" name="Google Shape;251;p36"/>
          <p:cNvSpPr txBox="1"/>
          <p:nvPr>
            <p:ph idx="15" type="body"/>
          </p:nvPr>
        </p:nvSpPr>
        <p:spPr>
          <a:xfrm>
            <a:off x="7437469" y="4435782"/>
            <a:ext cx="1817687" cy="443298"/>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320"/>
              </a:spcBef>
              <a:spcAft>
                <a:spcPts val="0"/>
              </a:spcAft>
              <a:buClr>
                <a:schemeClr val="lt1"/>
              </a:buClr>
              <a:buSzPts val="1440"/>
              <a:buNone/>
              <a:defRPr i="1" sz="1600">
                <a:solidFill>
                  <a:schemeClr val="lt1"/>
                </a:solidFill>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2" name="Google Shape;252;p36"/>
          <p:cNvSpPr txBox="1"/>
          <p:nvPr>
            <p:ph idx="16" type="body"/>
          </p:nvPr>
        </p:nvSpPr>
        <p:spPr>
          <a:xfrm>
            <a:off x="7437469" y="4086204"/>
            <a:ext cx="1817687" cy="301099"/>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3" name="Google Shape;253;p36"/>
          <p:cNvSpPr txBox="1"/>
          <p:nvPr>
            <p:ph idx="17" type="body"/>
          </p:nvPr>
        </p:nvSpPr>
        <p:spPr>
          <a:xfrm>
            <a:off x="9699499" y="4435782"/>
            <a:ext cx="1817687" cy="443298"/>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320"/>
              </a:spcBef>
              <a:spcAft>
                <a:spcPts val="0"/>
              </a:spcAft>
              <a:buClr>
                <a:schemeClr val="lt1"/>
              </a:buClr>
              <a:buSzPts val="1440"/>
              <a:buNone/>
              <a:defRPr i="1" sz="1600">
                <a:solidFill>
                  <a:schemeClr val="lt1"/>
                </a:solidFill>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4" name="Google Shape;254;p36"/>
          <p:cNvSpPr txBox="1"/>
          <p:nvPr>
            <p:ph idx="18" type="body"/>
          </p:nvPr>
        </p:nvSpPr>
        <p:spPr>
          <a:xfrm>
            <a:off x="9699499" y="4086204"/>
            <a:ext cx="1817687" cy="301099"/>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320"/>
              </a:spcBef>
              <a:spcAft>
                <a:spcPts val="0"/>
              </a:spcAft>
              <a:buClr>
                <a:schemeClr val="lt1"/>
              </a:buClr>
              <a:buSzPts val="1440"/>
              <a:buNone/>
              <a:defRPr sz="1600">
                <a:solidFill>
                  <a:schemeClr val="lt1"/>
                </a:solidFill>
              </a:defRPr>
            </a:lvl2pPr>
            <a:lvl3pPr indent="-228600" lvl="2" marL="1371600" algn="ctr">
              <a:lnSpc>
                <a:spcPct val="100000"/>
              </a:lnSpc>
              <a:spcBef>
                <a:spcPts val="320"/>
              </a:spcBef>
              <a:spcAft>
                <a:spcPts val="0"/>
              </a:spcAft>
              <a:buClr>
                <a:schemeClr val="lt1"/>
              </a:buClr>
              <a:buSzPts val="1440"/>
              <a:buNone/>
              <a:defRPr sz="1600">
                <a:solidFill>
                  <a:schemeClr val="lt1"/>
                </a:solidFill>
              </a:defRPr>
            </a:lvl3pPr>
            <a:lvl4pPr indent="-228600" lvl="3" marL="1828800" algn="ctr">
              <a:lnSpc>
                <a:spcPct val="100000"/>
              </a:lnSpc>
              <a:spcBef>
                <a:spcPts val="320"/>
              </a:spcBef>
              <a:spcAft>
                <a:spcPts val="0"/>
              </a:spcAft>
              <a:buClr>
                <a:schemeClr val="lt1"/>
              </a:buClr>
              <a:buSzPts val="1440"/>
              <a:buNone/>
              <a:defRPr sz="1600">
                <a:solidFill>
                  <a:schemeClr val="lt1"/>
                </a:solidFill>
              </a:defRPr>
            </a:lvl4pPr>
            <a:lvl5pPr indent="-228600" lvl="4" marL="2286000" algn="ctr">
              <a:lnSpc>
                <a:spcPct val="100000"/>
              </a:lnSpc>
              <a:spcBef>
                <a:spcPts val="320"/>
              </a:spcBef>
              <a:spcAft>
                <a:spcPts val="0"/>
              </a:spcAft>
              <a:buClr>
                <a:schemeClr val="lt1"/>
              </a:buClr>
              <a:buSzPts val="1440"/>
              <a:buNone/>
              <a:defRPr sz="16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title - half page">
  <p:cSld name="Small title - half page">
    <p:spTree>
      <p:nvGrpSpPr>
        <p:cNvPr id="255" name="Shape 255"/>
        <p:cNvGrpSpPr/>
        <p:nvPr/>
      </p:nvGrpSpPr>
      <p:grpSpPr>
        <a:xfrm>
          <a:off x="0" y="0"/>
          <a:ext cx="0" cy="0"/>
          <a:chOff x="0" y="0"/>
          <a:chExt cx="0" cy="0"/>
        </a:xfrm>
      </p:grpSpPr>
      <p:sp>
        <p:nvSpPr>
          <p:cNvPr id="256" name="Google Shape;256;p37"/>
          <p:cNvSpPr txBox="1"/>
          <p:nvPr>
            <p:ph type="title"/>
          </p:nvPr>
        </p:nvSpPr>
        <p:spPr>
          <a:xfrm>
            <a:off x="584200" y="457200"/>
            <a:ext cx="5508419" cy="372410"/>
          </a:xfrm>
          <a:prstGeom prst="rect">
            <a:avLst/>
          </a:prstGeom>
          <a:noFill/>
          <a:ln>
            <a:noFill/>
          </a:ln>
        </p:spPr>
        <p:txBody>
          <a:bodyPr anchorCtr="0" anchor="t" bIns="0" lIns="0" spcFirstLastPara="1" rIns="0" wrap="square" tIns="6400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quare Photo ">
  <p:cSld name="Title - Square Photo ">
    <p:spTree>
      <p:nvGrpSpPr>
        <p:cNvPr id="257" name="Shape 257"/>
        <p:cNvGrpSpPr/>
        <p:nvPr/>
      </p:nvGrpSpPr>
      <p:grpSpPr>
        <a:xfrm>
          <a:off x="0" y="0"/>
          <a:ext cx="0" cy="0"/>
          <a:chOff x="0" y="0"/>
          <a:chExt cx="0" cy="0"/>
        </a:xfrm>
      </p:grpSpPr>
      <p:sp>
        <p:nvSpPr>
          <p:cNvPr id="258" name="Google Shape;258;p38"/>
          <p:cNvSpPr txBox="1"/>
          <p:nvPr>
            <p:ph idx="1" type="body"/>
          </p:nvPr>
        </p:nvSpPr>
        <p:spPr>
          <a:xfrm>
            <a:off x="584200" y="3535540"/>
            <a:ext cx="4162425" cy="273349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59" name="Google Shape;259;p38"/>
          <p:cNvPicPr preferRelativeResize="0"/>
          <p:nvPr>
            <p:ph idx="2" type="pic"/>
          </p:nvPr>
        </p:nvPicPr>
        <p:blipFill/>
        <p:spPr>
          <a:xfrm>
            <a:off x="5334000" y="0"/>
            <a:ext cx="6858000" cy="6858000"/>
          </a:xfrm>
          <a:prstGeom prst="rect">
            <a:avLst/>
          </a:prstGeom>
          <a:blipFill rotWithShape="1">
            <a:blip r:embed="rId2">
              <a:alphaModFix/>
            </a:blip>
            <a:stretch>
              <a:fillRect b="0" l="0" r="0" t="0"/>
            </a:stretch>
          </a:blipFill>
          <a:ln>
            <a:noFill/>
          </a:ln>
        </p:spPr>
      </p:pic>
      <p:sp>
        <p:nvSpPr>
          <p:cNvPr id="260" name="Google Shape;260;p38"/>
          <p:cNvSpPr txBox="1"/>
          <p:nvPr>
            <p:ph type="title"/>
          </p:nvPr>
        </p:nvSpPr>
        <p:spPr>
          <a:xfrm>
            <a:off x="588263" y="588963"/>
            <a:ext cx="4158362" cy="2535236"/>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hoto ">
  <p:cSld name="Square Photo ">
    <p:spTree>
      <p:nvGrpSpPr>
        <p:cNvPr id="261" name="Shape 261"/>
        <p:cNvGrpSpPr/>
        <p:nvPr/>
      </p:nvGrpSpPr>
      <p:grpSpPr>
        <a:xfrm>
          <a:off x="0" y="0"/>
          <a:ext cx="0" cy="0"/>
          <a:chOff x="0" y="0"/>
          <a:chExt cx="0" cy="0"/>
        </a:xfrm>
      </p:grpSpPr>
      <p:pic>
        <p:nvPicPr>
          <p:cNvPr descr="This photo is a 'placeholder' only. Drag or drop your photo here, or click and tap the center to insert a photo." id="262" name="Google Shape;262;p39"/>
          <p:cNvPicPr preferRelativeResize="0"/>
          <p:nvPr>
            <p:ph idx="2" type="pic"/>
          </p:nvPr>
        </p:nvPicPr>
        <p:blipFill/>
        <p:spPr>
          <a:xfrm>
            <a:off x="5334000" y="0"/>
            <a:ext cx="6858000" cy="6858000"/>
          </a:xfrm>
          <a:prstGeom prst="rect">
            <a:avLst/>
          </a:prstGeom>
          <a:blipFill rotWithShape="1">
            <a:blip r:embed="rId2">
              <a:alphaModFix/>
            </a:blip>
            <a:stretch>
              <a:fillRect b="0" l="0" r="0" t="0"/>
            </a:stretch>
          </a:blipFill>
          <a:ln>
            <a:noFill/>
          </a:ln>
        </p:spPr>
      </p:pic>
      <p:sp>
        <p:nvSpPr>
          <p:cNvPr id="263" name="Google Shape;263;p39"/>
          <p:cNvSpPr txBox="1"/>
          <p:nvPr>
            <p:ph type="title"/>
          </p:nvPr>
        </p:nvSpPr>
        <p:spPr>
          <a:xfrm>
            <a:off x="588263" y="585788"/>
            <a:ext cx="4159950" cy="5683249"/>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hoto 2">
  <p:cSld name="Square Photo 2">
    <p:spTree>
      <p:nvGrpSpPr>
        <p:cNvPr id="264" name="Shape 264"/>
        <p:cNvGrpSpPr/>
        <p:nvPr/>
      </p:nvGrpSpPr>
      <p:grpSpPr>
        <a:xfrm>
          <a:off x="0" y="0"/>
          <a:ext cx="0" cy="0"/>
          <a:chOff x="0" y="0"/>
          <a:chExt cx="0" cy="0"/>
        </a:xfrm>
      </p:grpSpPr>
      <p:pic>
        <p:nvPicPr>
          <p:cNvPr descr="This photo is a 'placeholder' only. Drag or drop your photo here, or click and tap the center to insert a photo." id="265" name="Google Shape;265;p40"/>
          <p:cNvPicPr preferRelativeResize="0"/>
          <p:nvPr>
            <p:ph idx="2" type="pic"/>
          </p:nvPr>
        </p:nvPicPr>
        <p:blipFill/>
        <p:spPr>
          <a:xfrm>
            <a:off x="5334000" y="0"/>
            <a:ext cx="6858000" cy="6858000"/>
          </a:xfrm>
          <a:prstGeom prst="rect">
            <a:avLst/>
          </a:prstGeom>
          <a:blipFill rotWithShape="1">
            <a:blip r:embed="rId2">
              <a:alphaModFix/>
            </a:blip>
            <a:stretch>
              <a:fillRect b="0" l="0" r="0" t="0"/>
            </a:stretch>
          </a:blipFill>
          <a:ln>
            <a:noFill/>
          </a:ln>
        </p:spPr>
      </p:pic>
      <p:sp>
        <p:nvSpPr>
          <p:cNvPr id="266" name="Google Shape;266;p40"/>
          <p:cNvSpPr txBox="1"/>
          <p:nvPr>
            <p:ph type="title"/>
          </p:nvPr>
        </p:nvSpPr>
        <p:spPr>
          <a:xfrm>
            <a:off x="588263" y="2996526"/>
            <a:ext cx="4163125" cy="327251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horizontal photo and title">
  <p:cSld name="Top horizontal photo and title">
    <p:spTree>
      <p:nvGrpSpPr>
        <p:cNvPr id="267" name="Shape 267"/>
        <p:cNvGrpSpPr/>
        <p:nvPr/>
      </p:nvGrpSpPr>
      <p:grpSpPr>
        <a:xfrm>
          <a:off x="0" y="0"/>
          <a:ext cx="0" cy="0"/>
          <a:chOff x="0" y="0"/>
          <a:chExt cx="0" cy="0"/>
        </a:xfrm>
      </p:grpSpPr>
      <p:pic>
        <p:nvPicPr>
          <p:cNvPr descr="This photo is a 'placeholder' only. Drag or drop your photo here, or click and tap the center to insert a photo." id="268" name="Google Shape;268;p41"/>
          <p:cNvPicPr preferRelativeResize="0"/>
          <p:nvPr>
            <p:ph idx="2" type="pic"/>
          </p:nvPr>
        </p:nvPicPr>
        <p:blipFill/>
        <p:spPr>
          <a:xfrm>
            <a:off x="0" y="0"/>
            <a:ext cx="12192000" cy="4572000"/>
          </a:xfrm>
          <a:prstGeom prst="rect">
            <a:avLst/>
          </a:prstGeom>
          <a:blipFill rotWithShape="1">
            <a:blip r:embed="rId2">
              <a:alphaModFix/>
            </a:blip>
            <a:stretch>
              <a:fillRect b="0" l="0" r="0" t="0"/>
            </a:stretch>
          </a:blipFill>
          <a:ln>
            <a:noFill/>
          </a:ln>
        </p:spPr>
      </p:pic>
      <p:sp>
        <p:nvSpPr>
          <p:cNvPr id="269" name="Google Shape;269;p41"/>
          <p:cNvSpPr txBox="1"/>
          <p:nvPr>
            <p:ph type="title"/>
          </p:nvPr>
        </p:nvSpPr>
        <p:spPr>
          <a:xfrm>
            <a:off x="588263" y="5157216"/>
            <a:ext cx="11018520" cy="1111822"/>
          </a:xfrm>
          <a:prstGeom prst="rect">
            <a:avLst/>
          </a:prstGeom>
          <a:noFill/>
          <a:ln>
            <a:noFill/>
          </a:ln>
        </p:spPr>
        <p:txBody>
          <a:bodyPr anchorCtr="0" anchor="ctr" bIns="0" lIns="0" spcFirstLastPara="1" rIns="0" wrap="square" tIns="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ttom horizontal photo and title">
  <p:cSld name="Bottom horizontal photo and title">
    <p:spTree>
      <p:nvGrpSpPr>
        <p:cNvPr id="270" name="Shape 270"/>
        <p:cNvGrpSpPr/>
        <p:nvPr/>
      </p:nvGrpSpPr>
      <p:grpSpPr>
        <a:xfrm>
          <a:off x="0" y="0"/>
          <a:ext cx="0" cy="0"/>
          <a:chOff x="0" y="0"/>
          <a:chExt cx="0" cy="0"/>
        </a:xfrm>
      </p:grpSpPr>
      <p:pic>
        <p:nvPicPr>
          <p:cNvPr descr="This photo is a 'placeholder' only. Drag or drop your photo here, or click and tap the center to insert a photo." id="271" name="Google Shape;271;p42"/>
          <p:cNvPicPr preferRelativeResize="0"/>
          <p:nvPr>
            <p:ph idx="2" type="pic"/>
          </p:nvPr>
        </p:nvPicPr>
        <p:blipFill/>
        <p:spPr>
          <a:xfrm>
            <a:off x="-2381" y="2286000"/>
            <a:ext cx="12192000" cy="4572000"/>
          </a:xfrm>
          <a:prstGeom prst="rect">
            <a:avLst/>
          </a:prstGeom>
          <a:blipFill rotWithShape="1">
            <a:blip r:embed="rId2">
              <a:alphaModFix/>
            </a:blip>
            <a:stretch>
              <a:fillRect b="0" l="0" r="0" t="0"/>
            </a:stretch>
          </a:blipFill>
          <a:ln>
            <a:noFill/>
          </a:ln>
        </p:spPr>
      </p:pic>
      <p:sp>
        <p:nvSpPr>
          <p:cNvPr id="272" name="Google Shape;272;p42"/>
          <p:cNvSpPr txBox="1"/>
          <p:nvPr>
            <p:ph type="title"/>
          </p:nvPr>
        </p:nvSpPr>
        <p:spPr>
          <a:xfrm>
            <a:off x="588263" y="585788"/>
            <a:ext cx="11018520" cy="1114996"/>
          </a:xfrm>
          <a:prstGeom prst="rect">
            <a:avLst/>
          </a:prstGeom>
          <a:noFill/>
          <a:ln>
            <a:noFill/>
          </a:ln>
        </p:spPr>
        <p:txBody>
          <a:bodyPr anchorCtr="0" anchor="ctr" bIns="0" lIns="0" spcFirstLastPara="1" rIns="0" wrap="square" tIns="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 content">
  <p:cSld name="Two picture content">
    <p:spTree>
      <p:nvGrpSpPr>
        <p:cNvPr id="273" name="Shape 273"/>
        <p:cNvGrpSpPr/>
        <p:nvPr/>
      </p:nvGrpSpPr>
      <p:grpSpPr>
        <a:xfrm>
          <a:off x="0" y="0"/>
          <a:ext cx="0" cy="0"/>
          <a:chOff x="0" y="0"/>
          <a:chExt cx="0" cy="0"/>
        </a:xfrm>
      </p:grpSpPr>
      <p:sp>
        <p:nvSpPr>
          <p:cNvPr id="274" name="Google Shape;274;p43"/>
          <p:cNvSpPr txBox="1"/>
          <p:nvPr>
            <p:ph idx="1" type="body"/>
          </p:nvPr>
        </p:nvSpPr>
        <p:spPr>
          <a:xfrm>
            <a:off x="584199" y="5689600"/>
            <a:ext cx="5367528" cy="57943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75" name="Google Shape;275;p43"/>
          <p:cNvPicPr preferRelativeResize="0"/>
          <p:nvPr>
            <p:ph idx="2" type="pic"/>
          </p:nvPr>
        </p:nvPicPr>
        <p:blipFill/>
        <p:spPr>
          <a:xfrm>
            <a:off x="582612" y="2025650"/>
            <a:ext cx="5367528" cy="3474720"/>
          </a:xfrm>
          <a:prstGeom prst="rect">
            <a:avLst/>
          </a:prstGeom>
          <a:blipFill rotWithShape="1">
            <a:blip r:embed="rId2">
              <a:alphaModFix/>
            </a:blip>
            <a:stretch>
              <a:fillRect b="0" l="0" r="0" t="0"/>
            </a:stretch>
          </a:blipFill>
          <a:ln>
            <a:noFill/>
          </a:ln>
        </p:spPr>
      </p:pic>
      <p:sp>
        <p:nvSpPr>
          <p:cNvPr id="276" name="Google Shape;276;p43"/>
          <p:cNvSpPr txBox="1"/>
          <p:nvPr>
            <p:ph idx="3" type="body"/>
          </p:nvPr>
        </p:nvSpPr>
        <p:spPr>
          <a:xfrm>
            <a:off x="6241860" y="5689600"/>
            <a:ext cx="5367528" cy="57943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77" name="Google Shape;277;p43"/>
          <p:cNvPicPr preferRelativeResize="0"/>
          <p:nvPr>
            <p:ph idx="4" type="pic"/>
          </p:nvPr>
        </p:nvPicPr>
        <p:blipFill/>
        <p:spPr>
          <a:xfrm>
            <a:off x="6239255" y="2025650"/>
            <a:ext cx="5367528" cy="3474720"/>
          </a:xfrm>
          <a:prstGeom prst="rect">
            <a:avLst/>
          </a:prstGeom>
          <a:blipFill rotWithShape="1">
            <a:blip r:embed="rId2">
              <a:alphaModFix/>
            </a:blip>
            <a:stretch>
              <a:fillRect b="0" l="0" r="0" t="0"/>
            </a:stretch>
          </a:blipFill>
          <a:ln>
            <a:noFill/>
          </a:ln>
        </p:spPr>
      </p:pic>
      <p:sp>
        <p:nvSpPr>
          <p:cNvPr id="278" name="Google Shape;278;p43"/>
          <p:cNvSpPr txBox="1"/>
          <p:nvPr>
            <p:ph type="title"/>
          </p:nvPr>
        </p:nvSpPr>
        <p:spPr>
          <a:xfrm>
            <a:off x="588263" y="457200"/>
            <a:ext cx="11018520" cy="98323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4" name="Shape 24"/>
        <p:cNvGrpSpPr/>
        <p:nvPr/>
      </p:nvGrpSpPr>
      <p:grpSpPr>
        <a:xfrm>
          <a:off x="0" y="0"/>
          <a:ext cx="0" cy="0"/>
          <a:chOff x="0" y="0"/>
          <a:chExt cx="0" cy="0"/>
        </a:xfrm>
      </p:grpSpPr>
      <p:sp>
        <p:nvSpPr>
          <p:cNvPr id="25" name="Google Shape;25;p18"/>
          <p:cNvSpPr txBox="1"/>
          <p:nvPr>
            <p:ph type="title"/>
          </p:nvPr>
        </p:nvSpPr>
        <p:spPr>
          <a:xfrm>
            <a:off x="584200" y="2305840"/>
            <a:ext cx="3468956" cy="396319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8"/>
          <p:cNvSpPr txBox="1"/>
          <p:nvPr>
            <p:ph idx="1" type="body"/>
          </p:nvPr>
        </p:nvSpPr>
        <p:spPr>
          <a:xfrm>
            <a:off x="4646104" y="2447038"/>
            <a:ext cx="6961188" cy="3821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chemeClr val="dk1"/>
              </a:buClr>
              <a:buSzPts val="2160"/>
              <a:buNone/>
              <a:defRPr sz="2400"/>
            </a:lvl1pPr>
            <a:lvl2pPr indent="-228600" lvl="1" marL="914400" algn="l">
              <a:lnSpc>
                <a:spcPct val="100000"/>
              </a:lnSpc>
              <a:spcBef>
                <a:spcPts val="1200"/>
              </a:spcBef>
              <a:spcAft>
                <a:spcPts val="0"/>
              </a:spcAft>
              <a:buClr>
                <a:schemeClr val="dk1"/>
              </a:buClr>
              <a:buSzPts val="1800"/>
              <a:buNone/>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7" name="Google Shape;27;p18"/>
          <p:cNvCxnSpPr/>
          <p:nvPr/>
        </p:nvCxnSpPr>
        <p:spPr>
          <a:xfrm>
            <a:off x="588263" y="2017713"/>
            <a:ext cx="3477325" cy="0"/>
          </a:xfrm>
          <a:prstGeom prst="straightConnector1">
            <a:avLst/>
          </a:prstGeom>
          <a:noFill/>
          <a:ln cap="flat" cmpd="sng" w="28575">
            <a:solidFill>
              <a:schemeClr val="accent1"/>
            </a:solidFill>
            <a:prstDash val="solid"/>
            <a:round/>
            <a:headEnd len="sm" w="sm" type="none"/>
            <a:tailEnd len="sm" w="sm" type="none"/>
          </a:ln>
        </p:spPr>
      </p:cxnSp>
      <p:cxnSp>
        <p:nvCxnSpPr>
          <p:cNvPr id="28" name="Google Shape;28;p18"/>
          <p:cNvCxnSpPr/>
          <p:nvPr/>
        </p:nvCxnSpPr>
        <p:spPr>
          <a:xfrm>
            <a:off x="4648200" y="2017713"/>
            <a:ext cx="6961188" cy="0"/>
          </a:xfrm>
          <a:prstGeom prst="straightConnector1">
            <a:avLst/>
          </a:prstGeom>
          <a:noFill/>
          <a:ln cap="flat" cmpd="sng" w="12700">
            <a:solidFill>
              <a:schemeClr val="dk1"/>
            </a:solidFill>
            <a:prstDash val="solid"/>
            <a:round/>
            <a:headEnd len="sm" w="sm" type="none"/>
            <a:tailEnd len="sm" w="sm" type="none"/>
          </a:ln>
        </p:spPr>
      </p:cxnSp>
    </p:spTree>
  </p:cSld>
  <p:clrMapOvr>
    <a:masterClrMapping/>
  </p:clrMapOvr>
  <p:transition>
    <p:fade/>
  </p:transition>
  <p:extLst>
    <p:ext uri="{DCECCB84-F9BA-43D5-87BE-67443E8EF086}">
      <p15:sldGuideLst>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cture content">
  <p:cSld name="Three picture content">
    <p:spTree>
      <p:nvGrpSpPr>
        <p:cNvPr id="279" name="Shape 279"/>
        <p:cNvGrpSpPr/>
        <p:nvPr/>
      </p:nvGrpSpPr>
      <p:grpSpPr>
        <a:xfrm>
          <a:off x="0" y="0"/>
          <a:ext cx="0" cy="0"/>
          <a:chOff x="0" y="0"/>
          <a:chExt cx="0" cy="0"/>
        </a:xfrm>
      </p:grpSpPr>
      <p:sp>
        <p:nvSpPr>
          <p:cNvPr id="280" name="Google Shape;280;p44"/>
          <p:cNvSpPr txBox="1"/>
          <p:nvPr>
            <p:ph idx="1" type="body"/>
          </p:nvPr>
        </p:nvSpPr>
        <p:spPr>
          <a:xfrm>
            <a:off x="582613" y="5689600"/>
            <a:ext cx="3475037" cy="57943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81" name="Google Shape;281;p44"/>
          <p:cNvPicPr preferRelativeResize="0"/>
          <p:nvPr>
            <p:ph idx="2" type="pic"/>
          </p:nvPr>
        </p:nvPicPr>
        <p:blipFill/>
        <p:spPr>
          <a:xfrm>
            <a:off x="582612" y="2025650"/>
            <a:ext cx="3474720" cy="3474720"/>
          </a:xfrm>
          <a:prstGeom prst="rect">
            <a:avLst/>
          </a:prstGeom>
          <a:blipFill rotWithShape="1">
            <a:blip r:embed="rId2">
              <a:alphaModFix/>
            </a:blip>
            <a:stretch>
              <a:fillRect b="0" l="0" r="0" t="0"/>
            </a:stretch>
          </a:blipFill>
          <a:ln>
            <a:noFill/>
          </a:ln>
        </p:spPr>
      </p:pic>
      <p:sp>
        <p:nvSpPr>
          <p:cNvPr id="282" name="Google Shape;282;p44"/>
          <p:cNvSpPr txBox="1"/>
          <p:nvPr>
            <p:ph idx="3" type="body"/>
          </p:nvPr>
        </p:nvSpPr>
        <p:spPr>
          <a:xfrm>
            <a:off x="4358640" y="5689600"/>
            <a:ext cx="3475037" cy="57943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83" name="Google Shape;283;p44"/>
          <p:cNvPicPr preferRelativeResize="0"/>
          <p:nvPr>
            <p:ph idx="4" type="pic"/>
          </p:nvPr>
        </p:nvPicPr>
        <p:blipFill/>
        <p:spPr>
          <a:xfrm>
            <a:off x="4358640" y="2025650"/>
            <a:ext cx="3474720" cy="3474720"/>
          </a:xfrm>
          <a:prstGeom prst="rect">
            <a:avLst/>
          </a:prstGeom>
          <a:blipFill rotWithShape="1">
            <a:blip r:embed="rId2">
              <a:alphaModFix/>
            </a:blip>
            <a:stretch>
              <a:fillRect b="0" l="0" r="0" t="0"/>
            </a:stretch>
          </a:blipFill>
          <a:ln>
            <a:noFill/>
          </a:ln>
        </p:spPr>
      </p:pic>
      <p:sp>
        <p:nvSpPr>
          <p:cNvPr id="284" name="Google Shape;284;p44"/>
          <p:cNvSpPr txBox="1"/>
          <p:nvPr>
            <p:ph idx="5" type="body"/>
          </p:nvPr>
        </p:nvSpPr>
        <p:spPr>
          <a:xfrm>
            <a:off x="8134351" y="5689600"/>
            <a:ext cx="3475037" cy="57943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85" name="Google Shape;285;p44"/>
          <p:cNvPicPr preferRelativeResize="0"/>
          <p:nvPr>
            <p:ph idx="6" type="pic"/>
          </p:nvPr>
        </p:nvPicPr>
        <p:blipFill/>
        <p:spPr>
          <a:xfrm>
            <a:off x="8132063" y="2025650"/>
            <a:ext cx="3474720" cy="3474720"/>
          </a:xfrm>
          <a:prstGeom prst="rect">
            <a:avLst/>
          </a:prstGeom>
          <a:blipFill rotWithShape="1">
            <a:blip r:embed="rId2">
              <a:alphaModFix/>
            </a:blip>
            <a:stretch>
              <a:fillRect b="0" l="0" r="0" t="0"/>
            </a:stretch>
          </a:blipFill>
          <a:ln>
            <a:noFill/>
          </a:ln>
        </p:spPr>
      </p:pic>
      <p:sp>
        <p:nvSpPr>
          <p:cNvPr id="286" name="Google Shape;286;p44"/>
          <p:cNvSpPr txBox="1"/>
          <p:nvPr>
            <p:ph type="title"/>
          </p:nvPr>
        </p:nvSpPr>
        <p:spPr>
          <a:xfrm>
            <a:off x="588263" y="457200"/>
            <a:ext cx="11018520" cy="98323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picture content">
  <p:cSld name="Four picture content">
    <p:spTree>
      <p:nvGrpSpPr>
        <p:cNvPr id="287" name="Shape 287"/>
        <p:cNvGrpSpPr/>
        <p:nvPr/>
      </p:nvGrpSpPr>
      <p:grpSpPr>
        <a:xfrm>
          <a:off x="0" y="0"/>
          <a:ext cx="0" cy="0"/>
          <a:chOff x="0" y="0"/>
          <a:chExt cx="0" cy="0"/>
        </a:xfrm>
      </p:grpSpPr>
      <p:sp>
        <p:nvSpPr>
          <p:cNvPr id="288" name="Google Shape;288;p45"/>
          <p:cNvSpPr txBox="1"/>
          <p:nvPr>
            <p:ph idx="1" type="body"/>
          </p:nvPr>
        </p:nvSpPr>
        <p:spPr>
          <a:xfrm>
            <a:off x="582613" y="4753938"/>
            <a:ext cx="2532888" cy="15151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89" name="Google Shape;289;p45"/>
          <p:cNvPicPr preferRelativeResize="0"/>
          <p:nvPr>
            <p:ph idx="2" type="pic"/>
          </p:nvPr>
        </p:nvPicPr>
        <p:blipFill/>
        <p:spPr>
          <a:xfrm>
            <a:off x="582612" y="2025650"/>
            <a:ext cx="2532888" cy="2532888"/>
          </a:xfrm>
          <a:prstGeom prst="rect">
            <a:avLst/>
          </a:prstGeom>
          <a:blipFill rotWithShape="1">
            <a:blip r:embed="rId2">
              <a:alphaModFix/>
            </a:blip>
            <a:stretch>
              <a:fillRect b="0" l="0" r="0" t="0"/>
            </a:stretch>
          </a:blipFill>
          <a:ln>
            <a:noFill/>
          </a:ln>
        </p:spPr>
      </p:pic>
      <p:sp>
        <p:nvSpPr>
          <p:cNvPr id="290" name="Google Shape;290;p45"/>
          <p:cNvSpPr txBox="1"/>
          <p:nvPr>
            <p:ph idx="3" type="body"/>
          </p:nvPr>
        </p:nvSpPr>
        <p:spPr>
          <a:xfrm>
            <a:off x="3413908" y="4753938"/>
            <a:ext cx="2532888" cy="15151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91" name="Google Shape;291;p45"/>
          <p:cNvPicPr preferRelativeResize="0"/>
          <p:nvPr>
            <p:ph idx="4" type="pic"/>
          </p:nvPr>
        </p:nvPicPr>
        <p:blipFill/>
        <p:spPr>
          <a:xfrm>
            <a:off x="3413908" y="2025650"/>
            <a:ext cx="2532888" cy="2532888"/>
          </a:xfrm>
          <a:prstGeom prst="rect">
            <a:avLst/>
          </a:prstGeom>
          <a:blipFill rotWithShape="1">
            <a:blip r:embed="rId2">
              <a:alphaModFix/>
            </a:blip>
            <a:stretch>
              <a:fillRect b="0" l="0" r="0" t="0"/>
            </a:stretch>
          </a:blipFill>
          <a:ln>
            <a:noFill/>
          </a:ln>
        </p:spPr>
      </p:pic>
      <p:sp>
        <p:nvSpPr>
          <p:cNvPr id="292" name="Google Shape;292;p45"/>
          <p:cNvSpPr txBox="1"/>
          <p:nvPr>
            <p:ph idx="5" type="body"/>
          </p:nvPr>
        </p:nvSpPr>
        <p:spPr>
          <a:xfrm>
            <a:off x="6245204" y="4753938"/>
            <a:ext cx="2532888" cy="15151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93" name="Google Shape;293;p45"/>
          <p:cNvPicPr preferRelativeResize="0"/>
          <p:nvPr>
            <p:ph idx="6" type="pic"/>
          </p:nvPr>
        </p:nvPicPr>
        <p:blipFill/>
        <p:spPr>
          <a:xfrm>
            <a:off x="6245204" y="2025650"/>
            <a:ext cx="2532888" cy="2532888"/>
          </a:xfrm>
          <a:prstGeom prst="rect">
            <a:avLst/>
          </a:prstGeom>
          <a:blipFill rotWithShape="1">
            <a:blip r:embed="rId2">
              <a:alphaModFix/>
            </a:blip>
            <a:stretch>
              <a:fillRect b="0" l="0" r="0" t="0"/>
            </a:stretch>
          </a:blipFill>
          <a:ln>
            <a:noFill/>
          </a:ln>
        </p:spPr>
      </p:pic>
      <p:sp>
        <p:nvSpPr>
          <p:cNvPr id="294" name="Google Shape;294;p45"/>
          <p:cNvSpPr txBox="1"/>
          <p:nvPr>
            <p:ph idx="7" type="body"/>
          </p:nvPr>
        </p:nvSpPr>
        <p:spPr>
          <a:xfrm>
            <a:off x="9076500" y="4753938"/>
            <a:ext cx="2532888" cy="15151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800"/>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photo is a 'placeholder' only. Drag or drop your photo here, or click and tap the center to insert a photo." id="295" name="Google Shape;295;p45"/>
          <p:cNvPicPr preferRelativeResize="0"/>
          <p:nvPr>
            <p:ph idx="8" type="pic"/>
          </p:nvPr>
        </p:nvPicPr>
        <p:blipFill/>
        <p:spPr>
          <a:xfrm>
            <a:off x="9076500" y="2025650"/>
            <a:ext cx="2532888" cy="2532888"/>
          </a:xfrm>
          <a:prstGeom prst="rect">
            <a:avLst/>
          </a:prstGeom>
          <a:blipFill rotWithShape="1">
            <a:blip r:embed="rId2">
              <a:alphaModFix/>
            </a:blip>
            <a:stretch>
              <a:fillRect b="0" l="0" r="0" t="0"/>
            </a:stretch>
          </a:blipFill>
          <a:ln>
            <a:noFill/>
          </a:ln>
        </p:spPr>
      </p:pic>
      <p:sp>
        <p:nvSpPr>
          <p:cNvPr id="296" name="Google Shape;296;p45"/>
          <p:cNvSpPr txBox="1"/>
          <p:nvPr>
            <p:ph type="title"/>
          </p:nvPr>
        </p:nvSpPr>
        <p:spPr>
          <a:xfrm>
            <a:off x="588263" y="457200"/>
            <a:ext cx="11018520" cy="98323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and caption">
  <p:cSld name="Screenshot and caption">
    <p:spTree>
      <p:nvGrpSpPr>
        <p:cNvPr id="297" name="Shape 297"/>
        <p:cNvGrpSpPr/>
        <p:nvPr/>
      </p:nvGrpSpPr>
      <p:grpSpPr>
        <a:xfrm>
          <a:off x="0" y="0"/>
          <a:ext cx="0" cy="0"/>
          <a:chOff x="0" y="0"/>
          <a:chExt cx="0" cy="0"/>
        </a:xfrm>
      </p:grpSpPr>
      <p:sp>
        <p:nvSpPr>
          <p:cNvPr id="298" name="Google Shape;298;p46"/>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9" name="Google Shape;299;p46"/>
          <p:cNvSpPr txBox="1"/>
          <p:nvPr>
            <p:ph idx="1" type="body"/>
          </p:nvPr>
        </p:nvSpPr>
        <p:spPr>
          <a:xfrm>
            <a:off x="8115300" y="2017713"/>
            <a:ext cx="3494088" cy="425132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00"/>
              </a:spcBef>
              <a:spcAft>
                <a:spcPts val="0"/>
              </a:spcAft>
              <a:buClr>
                <a:schemeClr val="dk1"/>
              </a:buClr>
              <a:buSzPts val="1800"/>
              <a:buFont typeface="Quattrocento Sans"/>
              <a:buNone/>
              <a:defRPr sz="20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his screenshot is a 'placeholder' only. Drag or drop your screen shot here, or click and tap the center to insert a photo." id="300" name="Google Shape;300;p46"/>
          <p:cNvPicPr preferRelativeResize="0"/>
          <p:nvPr>
            <p:ph idx="2" type="pic"/>
          </p:nvPr>
        </p:nvPicPr>
        <p:blipFill/>
        <p:spPr>
          <a:xfrm>
            <a:off x="582612" y="1436688"/>
            <a:ext cx="7253288" cy="4832350"/>
          </a:xfrm>
          <a:prstGeom prst="rect">
            <a:avLst/>
          </a:prstGeom>
          <a:blipFill rotWithShape="1">
            <a:blip r:embed="rId2">
              <a:alphaModFix/>
            </a:blip>
            <a:stretch>
              <a:fillRect b="0" l="0" r="0" t="0"/>
            </a:stretch>
          </a:blipFill>
          <a:ln>
            <a:noFill/>
          </a:ln>
        </p:spPr>
      </p:pic>
    </p:spTree>
  </p:cSld>
  <p:clrMapOvr>
    <a:masterClrMapping/>
  </p:clrMapOvr>
  <p:transition>
    <p:fade/>
  </p:transition>
  <p:extLst>
    <p:ext uri="{DCECCB84-F9BA-43D5-87BE-67443E8EF086}">
      <p15:sldGuideLst>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p:cSld name="Title and text side by side">
    <p:spTree>
      <p:nvGrpSpPr>
        <p:cNvPr id="301" name="Shape 301"/>
        <p:cNvGrpSpPr/>
        <p:nvPr/>
      </p:nvGrpSpPr>
      <p:grpSpPr>
        <a:xfrm>
          <a:off x="0" y="0"/>
          <a:ext cx="0" cy="0"/>
          <a:chOff x="0" y="0"/>
          <a:chExt cx="0" cy="0"/>
        </a:xfrm>
      </p:grpSpPr>
      <p:sp>
        <p:nvSpPr>
          <p:cNvPr id="302" name="Google Shape;302;p47"/>
          <p:cNvSpPr/>
          <p:nvPr/>
        </p:nvSpPr>
        <p:spPr>
          <a:xfrm>
            <a:off x="0" y="0"/>
            <a:ext cx="43561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303" name="Google Shape;303;p47"/>
          <p:cNvSpPr txBox="1"/>
          <p:nvPr>
            <p:ph idx="1" type="body"/>
          </p:nvPr>
        </p:nvSpPr>
        <p:spPr>
          <a:xfrm>
            <a:off x="4938315" y="585788"/>
            <a:ext cx="6669658" cy="5683250"/>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sz="2800"/>
            </a:lvl1pPr>
            <a:lvl2pPr indent="-228600" lvl="1" marL="914400" algn="l">
              <a:lnSpc>
                <a:spcPct val="100000"/>
              </a:lnSpc>
              <a:spcBef>
                <a:spcPts val="1200"/>
              </a:spcBef>
              <a:spcAft>
                <a:spcPts val="0"/>
              </a:spcAft>
              <a:buClr>
                <a:schemeClr val="dk1"/>
              </a:buClr>
              <a:buSzPts val="1800"/>
              <a:buNone/>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4" name="Google Shape;304;p47"/>
          <p:cNvSpPr txBox="1"/>
          <p:nvPr>
            <p:ph type="title"/>
          </p:nvPr>
        </p:nvSpPr>
        <p:spPr>
          <a:xfrm>
            <a:off x="588263" y="585788"/>
            <a:ext cx="3183637" cy="568325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3">
  <p:cSld name="Title and text side by side 3">
    <p:spTree>
      <p:nvGrpSpPr>
        <p:cNvPr id="305" name="Shape 305"/>
        <p:cNvGrpSpPr/>
        <p:nvPr/>
      </p:nvGrpSpPr>
      <p:grpSpPr>
        <a:xfrm>
          <a:off x="0" y="0"/>
          <a:ext cx="0" cy="0"/>
          <a:chOff x="0" y="0"/>
          <a:chExt cx="0" cy="0"/>
        </a:xfrm>
      </p:grpSpPr>
      <p:sp>
        <p:nvSpPr>
          <p:cNvPr id="306" name="Google Shape;306;p48"/>
          <p:cNvSpPr/>
          <p:nvPr/>
        </p:nvSpPr>
        <p:spPr>
          <a:xfrm>
            <a:off x="0" y="0"/>
            <a:ext cx="4356100" cy="6858000"/>
          </a:xfrm>
          <a:prstGeom prst="rect">
            <a:avLst/>
          </a:prstGeom>
          <a:solidFill>
            <a:schemeClr val="lt2"/>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307" name="Google Shape;307;p48"/>
          <p:cNvSpPr txBox="1"/>
          <p:nvPr>
            <p:ph idx="1" type="body"/>
          </p:nvPr>
        </p:nvSpPr>
        <p:spPr>
          <a:xfrm>
            <a:off x="4938315" y="585788"/>
            <a:ext cx="6669658" cy="5683250"/>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sz="2800"/>
            </a:lvl1pPr>
            <a:lvl2pPr indent="-228600" lvl="1" marL="914400" algn="l">
              <a:lnSpc>
                <a:spcPct val="100000"/>
              </a:lnSpc>
              <a:spcBef>
                <a:spcPts val="1200"/>
              </a:spcBef>
              <a:spcAft>
                <a:spcPts val="0"/>
              </a:spcAft>
              <a:buClr>
                <a:schemeClr val="dk1"/>
              </a:buClr>
              <a:buSzPts val="1800"/>
              <a:buNone/>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8" name="Google Shape;308;p48"/>
          <p:cNvSpPr txBox="1"/>
          <p:nvPr>
            <p:ph type="title"/>
          </p:nvPr>
        </p:nvSpPr>
        <p:spPr>
          <a:xfrm>
            <a:off x="588263" y="585788"/>
            <a:ext cx="3183637" cy="568325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2">
  <p:cSld name="Title and text side by side 2">
    <p:spTree>
      <p:nvGrpSpPr>
        <p:cNvPr id="309" name="Shape 309"/>
        <p:cNvGrpSpPr/>
        <p:nvPr/>
      </p:nvGrpSpPr>
      <p:grpSpPr>
        <a:xfrm>
          <a:off x="0" y="0"/>
          <a:ext cx="0" cy="0"/>
          <a:chOff x="0" y="0"/>
          <a:chExt cx="0" cy="0"/>
        </a:xfrm>
      </p:grpSpPr>
      <p:cxnSp>
        <p:nvCxnSpPr>
          <p:cNvPr id="310" name="Google Shape;310;p49"/>
          <p:cNvCxnSpPr/>
          <p:nvPr/>
        </p:nvCxnSpPr>
        <p:spPr>
          <a:xfrm>
            <a:off x="4356100" y="2578100"/>
            <a:ext cx="0" cy="1701800"/>
          </a:xfrm>
          <a:prstGeom prst="straightConnector1">
            <a:avLst/>
          </a:prstGeom>
          <a:noFill/>
          <a:ln cap="flat" cmpd="sng" w="28575">
            <a:solidFill>
              <a:schemeClr val="accent1"/>
            </a:solidFill>
            <a:prstDash val="solid"/>
            <a:round/>
            <a:headEnd len="sm" w="sm" type="none"/>
            <a:tailEnd len="sm" w="sm" type="none"/>
          </a:ln>
        </p:spPr>
      </p:cxnSp>
      <p:sp>
        <p:nvSpPr>
          <p:cNvPr id="311" name="Google Shape;311;p49"/>
          <p:cNvSpPr txBox="1"/>
          <p:nvPr>
            <p:ph idx="1" type="body"/>
          </p:nvPr>
        </p:nvSpPr>
        <p:spPr>
          <a:xfrm>
            <a:off x="4941888" y="585788"/>
            <a:ext cx="6667500" cy="5683249"/>
          </a:xfrm>
          <a:prstGeom prst="rect">
            <a:avLst/>
          </a:prstGeom>
          <a:noFill/>
          <a:ln>
            <a:noFill/>
          </a:ln>
        </p:spPr>
        <p:txBody>
          <a:bodyPr anchorCtr="0" anchor="ctr"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2" name="Google Shape;312;p49"/>
          <p:cNvSpPr txBox="1"/>
          <p:nvPr>
            <p:ph type="title"/>
          </p:nvPr>
        </p:nvSpPr>
        <p:spPr>
          <a:xfrm>
            <a:off x="588263" y="585788"/>
            <a:ext cx="3182027" cy="568325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p:cSld name="Demo slide">
    <p:bg>
      <p:bgPr>
        <a:solidFill>
          <a:schemeClr val="dk2"/>
        </a:solidFill>
      </p:bgPr>
    </p:bg>
    <p:spTree>
      <p:nvGrpSpPr>
        <p:cNvPr id="313" name="Shape 313"/>
        <p:cNvGrpSpPr/>
        <p:nvPr/>
      </p:nvGrpSpPr>
      <p:grpSpPr>
        <a:xfrm>
          <a:off x="0" y="0"/>
          <a:ext cx="0" cy="0"/>
          <a:chOff x="0" y="0"/>
          <a:chExt cx="0" cy="0"/>
        </a:xfrm>
      </p:grpSpPr>
      <p:sp>
        <p:nvSpPr>
          <p:cNvPr id="314" name="Google Shape;314;p50"/>
          <p:cNvSpPr txBox="1"/>
          <p:nvPr>
            <p:ph type="title"/>
          </p:nvPr>
        </p:nvSpPr>
        <p:spPr>
          <a:xfrm>
            <a:off x="585216" y="3033223"/>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30E5D0"/>
              </a:buClr>
              <a:buSzPts val="3600"/>
              <a:buFont typeface="Quattrocento Sans"/>
              <a:buNone/>
              <a:defRPr b="0" sz="360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5" name="Google Shape;315;p50"/>
          <p:cNvSpPr txBox="1"/>
          <p:nvPr>
            <p:ph idx="1" type="body"/>
          </p:nvPr>
        </p:nvSpPr>
        <p:spPr>
          <a:xfrm>
            <a:off x="585216" y="3977319"/>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2">
  <p:cSld name="Demo slide 2">
    <p:bg>
      <p:bgPr>
        <a:solidFill>
          <a:schemeClr val="lt1"/>
        </a:solidFill>
      </p:bgPr>
    </p:bg>
    <p:spTree>
      <p:nvGrpSpPr>
        <p:cNvPr id="316" name="Shape 316"/>
        <p:cNvGrpSpPr/>
        <p:nvPr/>
      </p:nvGrpSpPr>
      <p:grpSpPr>
        <a:xfrm>
          <a:off x="0" y="0"/>
          <a:ext cx="0" cy="0"/>
          <a:chOff x="0" y="0"/>
          <a:chExt cx="0" cy="0"/>
        </a:xfrm>
      </p:grpSpPr>
      <p:sp>
        <p:nvSpPr>
          <p:cNvPr id="317" name="Google Shape;317;p51"/>
          <p:cNvSpPr txBox="1"/>
          <p:nvPr>
            <p:ph type="title"/>
          </p:nvPr>
        </p:nvSpPr>
        <p:spPr>
          <a:xfrm>
            <a:off x="585216" y="3033223"/>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8" name="Google Shape;318;p51"/>
          <p:cNvSpPr txBox="1"/>
          <p:nvPr>
            <p:ph idx="1" type="body"/>
          </p:nvPr>
        </p:nvSpPr>
        <p:spPr>
          <a:xfrm>
            <a:off x="585216" y="3977319"/>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solidFill>
          <a:schemeClr val="dk2"/>
        </a:solidFill>
      </p:bgPr>
    </p:bg>
    <p:spTree>
      <p:nvGrpSpPr>
        <p:cNvPr id="319" name="Shape 319"/>
        <p:cNvGrpSpPr/>
        <p:nvPr/>
      </p:nvGrpSpPr>
      <p:grpSpPr>
        <a:xfrm>
          <a:off x="0" y="0"/>
          <a:ext cx="0" cy="0"/>
          <a:chOff x="0" y="0"/>
          <a:chExt cx="0" cy="0"/>
        </a:xfrm>
      </p:grpSpPr>
      <p:sp>
        <p:nvSpPr>
          <p:cNvPr id="320" name="Google Shape;320;p52"/>
          <p:cNvSpPr txBox="1"/>
          <p:nvPr>
            <p:ph type="title"/>
          </p:nvPr>
        </p:nvSpPr>
        <p:spPr>
          <a:xfrm>
            <a:off x="585216" y="303580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30E5D0"/>
              </a:buClr>
              <a:buSzPts val="3600"/>
              <a:buFont typeface="Quattrocento Sans"/>
              <a:buNone/>
              <a:defRPr b="0" sz="360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bg>
      <p:bgPr>
        <a:solidFill>
          <a:schemeClr val="dk2"/>
        </a:solidFill>
      </p:bgPr>
    </p:bg>
    <p:spTree>
      <p:nvGrpSpPr>
        <p:cNvPr id="321" name="Shape 321"/>
        <p:cNvGrpSpPr/>
        <p:nvPr/>
      </p:nvGrpSpPr>
      <p:grpSpPr>
        <a:xfrm>
          <a:off x="0" y="0"/>
          <a:ext cx="0" cy="0"/>
          <a:chOff x="0" y="0"/>
          <a:chExt cx="0" cy="0"/>
        </a:xfrm>
      </p:grpSpPr>
      <p:sp>
        <p:nvSpPr>
          <p:cNvPr id="322" name="Google Shape;322;p53"/>
          <p:cNvSpPr txBox="1"/>
          <p:nvPr>
            <p:ph type="title"/>
          </p:nvPr>
        </p:nvSpPr>
        <p:spPr>
          <a:xfrm>
            <a:off x="585216" y="303580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30E5D0"/>
              </a:buClr>
              <a:buSzPts val="3600"/>
              <a:buFont typeface="Quattrocento Sans"/>
              <a:buNone/>
              <a:defRPr b="0" sz="360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Non-bulleted text">
  <p:cSld name="Title &amp; Non-bulleted text">
    <p:spTree>
      <p:nvGrpSpPr>
        <p:cNvPr id="29" name="Shape 29"/>
        <p:cNvGrpSpPr/>
        <p:nvPr/>
      </p:nvGrpSpPr>
      <p:grpSpPr>
        <a:xfrm>
          <a:off x="0" y="0"/>
          <a:ext cx="0" cy="0"/>
          <a:chOff x="0" y="0"/>
          <a:chExt cx="0" cy="0"/>
        </a:xfrm>
      </p:grpSpPr>
      <p:sp>
        <p:nvSpPr>
          <p:cNvPr id="30" name="Google Shape;30;p19"/>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586390" y="1434370"/>
            <a:ext cx="11018520" cy="230832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2">
  <p:cSld name="Section Title 2">
    <p:bg>
      <p:bgPr>
        <a:solidFill>
          <a:schemeClr val="lt1"/>
        </a:solidFill>
      </p:bgPr>
    </p:bg>
    <p:spTree>
      <p:nvGrpSpPr>
        <p:cNvPr id="323" name="Shape 323"/>
        <p:cNvGrpSpPr/>
        <p:nvPr/>
      </p:nvGrpSpPr>
      <p:grpSpPr>
        <a:xfrm>
          <a:off x="0" y="0"/>
          <a:ext cx="0" cy="0"/>
          <a:chOff x="0" y="0"/>
          <a:chExt cx="0" cy="0"/>
        </a:xfrm>
      </p:grpSpPr>
      <p:sp>
        <p:nvSpPr>
          <p:cNvPr id="324" name="Google Shape;324;p54"/>
          <p:cNvSpPr txBox="1"/>
          <p:nvPr>
            <p:ph type="title"/>
          </p:nvPr>
        </p:nvSpPr>
        <p:spPr>
          <a:xfrm>
            <a:off x="585216" y="303580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25" name="Shape 325"/>
        <p:cNvGrpSpPr/>
        <p:nvPr/>
      </p:nvGrpSpPr>
      <p:grpSpPr>
        <a:xfrm>
          <a:off x="0" y="0"/>
          <a:ext cx="0" cy="0"/>
          <a:chOff x="0" y="0"/>
          <a:chExt cx="0" cy="0"/>
        </a:xfrm>
      </p:grpSpPr>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8">
  <p:cSld name="Layout_8">
    <p:spTree>
      <p:nvGrpSpPr>
        <p:cNvPr id="326" name="Shape 326"/>
        <p:cNvGrpSpPr/>
        <p:nvPr/>
      </p:nvGrpSpPr>
      <p:grpSpPr>
        <a:xfrm>
          <a:off x="0" y="0"/>
          <a:ext cx="0" cy="0"/>
          <a:chOff x="0" y="0"/>
          <a:chExt cx="0" cy="0"/>
        </a:xfrm>
      </p:grpSpPr>
      <p:sp>
        <p:nvSpPr>
          <p:cNvPr id="327" name="Google Shape;327;p56"/>
          <p:cNvSpPr txBox="1"/>
          <p:nvPr>
            <p:ph idx="1" type="body"/>
          </p:nvPr>
        </p:nvSpPr>
        <p:spPr>
          <a:xfrm>
            <a:off x="3349888" y="1940140"/>
            <a:ext cx="8257032" cy="1371271"/>
          </a:xfrm>
          <a:prstGeom prst="rect">
            <a:avLst/>
          </a:prstGeom>
          <a:noFill/>
          <a:ln>
            <a:noFill/>
          </a:ln>
        </p:spPr>
        <p:txBody>
          <a:bodyPr anchorCtr="0" anchor="ctr" bIns="91425" lIns="3017500" spcFirstLastPara="1" rIns="91425" wrap="square" tIns="91425">
            <a:noAutofit/>
          </a:bodyPr>
          <a:lstStyle>
            <a:lvl1pPr indent="-228600" lvl="0" marL="457200" algn="l">
              <a:lnSpc>
                <a:spcPct val="100000"/>
              </a:lnSpc>
              <a:spcBef>
                <a:spcPts val="360"/>
              </a:spcBef>
              <a:spcAft>
                <a:spcPts val="0"/>
              </a:spcAft>
              <a:buClr>
                <a:schemeClr val="dk1"/>
              </a:buClr>
              <a:buSzPts val="1620"/>
              <a:buNone/>
              <a:defRPr sz="1800"/>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8" name="Google Shape;328;p56"/>
          <p:cNvSpPr txBox="1"/>
          <p:nvPr>
            <p:ph idx="2" type="body"/>
          </p:nvPr>
        </p:nvSpPr>
        <p:spPr>
          <a:xfrm>
            <a:off x="3349888" y="4906020"/>
            <a:ext cx="8257032" cy="1371271"/>
          </a:xfrm>
          <a:prstGeom prst="rect">
            <a:avLst/>
          </a:prstGeom>
          <a:noFill/>
          <a:ln>
            <a:noFill/>
          </a:ln>
        </p:spPr>
        <p:txBody>
          <a:bodyPr anchorCtr="0" anchor="ctr" bIns="91425" lIns="2286000" spcFirstLastPara="1" rIns="91425" wrap="square" tIns="91425">
            <a:noAutofit/>
          </a:bodyPr>
          <a:lstStyle>
            <a:lvl1pPr indent="-228600" lvl="0" marL="457200" algn="l">
              <a:lnSpc>
                <a:spcPct val="100000"/>
              </a:lnSpc>
              <a:spcBef>
                <a:spcPts val="360"/>
              </a:spcBef>
              <a:spcAft>
                <a:spcPts val="0"/>
              </a:spcAft>
              <a:buClr>
                <a:schemeClr val="dk1"/>
              </a:buClr>
              <a:buSzPts val="1620"/>
              <a:buNone/>
              <a:defRPr sz="1800"/>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9" name="Google Shape;329;p56"/>
          <p:cNvSpPr txBox="1"/>
          <p:nvPr>
            <p:ph idx="3" type="body"/>
          </p:nvPr>
        </p:nvSpPr>
        <p:spPr>
          <a:xfrm>
            <a:off x="3349888" y="457200"/>
            <a:ext cx="8257032" cy="1371271"/>
          </a:xfrm>
          <a:prstGeom prst="rect">
            <a:avLst/>
          </a:prstGeom>
          <a:noFill/>
          <a:ln>
            <a:noFill/>
          </a:ln>
        </p:spPr>
        <p:txBody>
          <a:bodyPr anchorCtr="0" anchor="ctr" bIns="91425" lIns="2286000" spcFirstLastPara="1" rIns="91425" wrap="square" tIns="91425">
            <a:noAutofit/>
          </a:bodyPr>
          <a:lstStyle>
            <a:lvl1pPr indent="-228600" lvl="0" marL="457200" algn="l">
              <a:lnSpc>
                <a:spcPct val="100000"/>
              </a:lnSpc>
              <a:spcBef>
                <a:spcPts val="360"/>
              </a:spcBef>
              <a:spcAft>
                <a:spcPts val="0"/>
              </a:spcAft>
              <a:buClr>
                <a:schemeClr val="dk1"/>
              </a:buClr>
              <a:buSzPts val="1620"/>
              <a:buNone/>
              <a:defRPr sz="1800"/>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0" name="Google Shape;330;p56"/>
          <p:cNvSpPr txBox="1"/>
          <p:nvPr>
            <p:ph idx="4" type="body"/>
          </p:nvPr>
        </p:nvSpPr>
        <p:spPr>
          <a:xfrm>
            <a:off x="3349888" y="3423080"/>
            <a:ext cx="8257032" cy="1371271"/>
          </a:xfrm>
          <a:prstGeom prst="rect">
            <a:avLst/>
          </a:prstGeom>
          <a:noFill/>
          <a:ln>
            <a:noFill/>
          </a:ln>
        </p:spPr>
        <p:txBody>
          <a:bodyPr anchorCtr="0" anchor="ctr" bIns="91425" lIns="3017500" spcFirstLastPara="1" rIns="91425" wrap="square" tIns="91425">
            <a:noAutofit/>
          </a:bodyPr>
          <a:lstStyle>
            <a:lvl1pPr indent="-228600" lvl="0" marL="457200" algn="l">
              <a:lnSpc>
                <a:spcPct val="100000"/>
              </a:lnSpc>
              <a:spcBef>
                <a:spcPts val="360"/>
              </a:spcBef>
              <a:spcAft>
                <a:spcPts val="0"/>
              </a:spcAft>
              <a:buClr>
                <a:schemeClr val="dk1"/>
              </a:buClr>
              <a:buSzPts val="1620"/>
              <a:buNone/>
              <a:defRPr sz="1800"/>
            </a:lvl1pPr>
            <a:lvl2pPr indent="-228600" lvl="1" marL="914400" algn="l">
              <a:lnSpc>
                <a:spcPct val="100000"/>
              </a:lnSpc>
              <a:spcBef>
                <a:spcPts val="360"/>
              </a:spcBef>
              <a:spcAft>
                <a:spcPts val="0"/>
              </a:spcAft>
              <a:buClr>
                <a:schemeClr val="dk1"/>
              </a:buClr>
              <a:buSzPts val="1620"/>
              <a:buNone/>
              <a:defRPr sz="1800"/>
            </a:lvl2pPr>
            <a:lvl3pPr indent="-228600" lvl="2" marL="1371600" algn="l">
              <a:lnSpc>
                <a:spcPct val="100000"/>
              </a:lnSpc>
              <a:spcBef>
                <a:spcPts val="360"/>
              </a:spcBef>
              <a:spcAft>
                <a:spcPts val="0"/>
              </a:spcAft>
              <a:buClr>
                <a:schemeClr val="dk1"/>
              </a:buClr>
              <a:buSzPts val="1620"/>
              <a:buNone/>
              <a:defRPr sz="1800"/>
            </a:lvl3pPr>
            <a:lvl4pPr indent="-228600" lvl="3" marL="1828800" algn="l">
              <a:lnSpc>
                <a:spcPct val="100000"/>
              </a:lnSpc>
              <a:spcBef>
                <a:spcPts val="360"/>
              </a:spcBef>
              <a:spcAft>
                <a:spcPts val="0"/>
              </a:spcAft>
              <a:buClr>
                <a:schemeClr val="dk1"/>
              </a:buClr>
              <a:buSzPts val="1620"/>
              <a:buNone/>
              <a:defRPr sz="1800"/>
            </a:lvl4pPr>
            <a:lvl5pPr indent="-228600" lvl="4" marL="2286000" algn="l">
              <a:lnSpc>
                <a:spcPct val="100000"/>
              </a:lnSpc>
              <a:spcBef>
                <a:spcPts val="360"/>
              </a:spcBef>
              <a:spcAft>
                <a:spcPts val="0"/>
              </a:spcAft>
              <a:buClr>
                <a:schemeClr val="dk1"/>
              </a:buClr>
              <a:buSzPts val="1620"/>
              <a:buNone/>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1" name="Google Shape;331;p56"/>
          <p:cNvSpPr/>
          <p:nvPr/>
        </p:nvSpPr>
        <p:spPr>
          <a:xfrm>
            <a:off x="1" y="613459"/>
            <a:ext cx="5939482" cy="5507578"/>
          </a:xfrm>
          <a:custGeom>
            <a:rect b="b" l="l" r="r" t="t"/>
            <a:pathLst>
              <a:path extrusionOk="0" h="5507578" w="5939482">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65">
              <a:solidFill>
                <a:schemeClr val="dk1"/>
              </a:solidFill>
              <a:latin typeface="Quattrocento Sans"/>
              <a:ea typeface="Quattrocento Sans"/>
              <a:cs typeface="Quattrocento Sans"/>
              <a:sym typeface="Quattrocento Sans"/>
            </a:endParaRPr>
          </a:p>
        </p:txBody>
      </p:sp>
      <p:pic>
        <p:nvPicPr>
          <p:cNvPr id="332" name="Google Shape;332;p56"/>
          <p:cNvPicPr preferRelativeResize="0"/>
          <p:nvPr>
            <p:ph idx="5" type="pic"/>
          </p:nvPr>
        </p:nvPicPr>
        <p:blipFill/>
        <p:spPr>
          <a:xfrm>
            <a:off x="0" y="808038"/>
            <a:ext cx="3348038" cy="5120322"/>
          </a:xfrm>
          <a:prstGeom prst="rect">
            <a:avLst/>
          </a:prstGeom>
          <a:blipFill rotWithShape="1">
            <a:blip r:embed="rId2">
              <a:alphaModFix/>
            </a:blip>
            <a:stretch>
              <a:fillRect b="0" l="0" r="0" t="0"/>
            </a:stretch>
          </a:blipFill>
          <a:ln>
            <a:noFill/>
          </a:ln>
        </p:spPr>
      </p:pic>
      <p:sp>
        <p:nvSpPr>
          <p:cNvPr id="333" name="Google Shape;333;p56"/>
          <p:cNvSpPr/>
          <p:nvPr/>
        </p:nvSpPr>
        <p:spPr>
          <a:xfrm>
            <a:off x="3349888" y="1309250"/>
            <a:ext cx="2902632" cy="2058671"/>
          </a:xfrm>
          <a:custGeom>
            <a:rect b="b" l="l" r="r" t="t"/>
            <a:pathLst>
              <a:path extrusionOk="0" h="1621" w="2292">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65">
              <a:solidFill>
                <a:schemeClr val="dk1"/>
              </a:solidFill>
              <a:latin typeface="Quattrocento Sans"/>
              <a:ea typeface="Quattrocento Sans"/>
              <a:cs typeface="Quattrocento Sans"/>
              <a:sym typeface="Quattrocento Sans"/>
            </a:endParaRPr>
          </a:p>
        </p:txBody>
      </p:sp>
      <p:sp>
        <p:nvSpPr>
          <p:cNvPr id="334" name="Google Shape;334;p56"/>
          <p:cNvSpPr/>
          <p:nvPr/>
        </p:nvSpPr>
        <p:spPr>
          <a:xfrm>
            <a:off x="3349888" y="457200"/>
            <a:ext cx="2053279" cy="2910721"/>
          </a:xfrm>
          <a:custGeom>
            <a:rect b="b" l="l" r="r" t="t"/>
            <a:pathLst>
              <a:path extrusionOk="0" h="2292" w="1621">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65">
              <a:solidFill>
                <a:schemeClr val="dk1"/>
              </a:solidFill>
              <a:latin typeface="Quattrocento Sans"/>
              <a:ea typeface="Quattrocento Sans"/>
              <a:cs typeface="Quattrocento Sans"/>
              <a:sym typeface="Quattrocento Sans"/>
            </a:endParaRPr>
          </a:p>
        </p:txBody>
      </p:sp>
      <p:sp>
        <p:nvSpPr>
          <p:cNvPr id="335" name="Google Shape;335;p56"/>
          <p:cNvSpPr/>
          <p:nvPr/>
        </p:nvSpPr>
        <p:spPr>
          <a:xfrm>
            <a:off x="3349888" y="3367920"/>
            <a:ext cx="2902632" cy="2055975"/>
          </a:xfrm>
          <a:custGeom>
            <a:rect b="b" l="l" r="r" t="t"/>
            <a:pathLst>
              <a:path extrusionOk="0" h="1620" w="2292">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65">
              <a:solidFill>
                <a:schemeClr val="dk1"/>
              </a:solidFill>
              <a:latin typeface="Quattrocento Sans"/>
              <a:ea typeface="Quattrocento Sans"/>
              <a:cs typeface="Quattrocento Sans"/>
              <a:sym typeface="Quattrocento Sans"/>
            </a:endParaRPr>
          </a:p>
        </p:txBody>
      </p:sp>
      <p:sp>
        <p:nvSpPr>
          <p:cNvPr id="336" name="Google Shape;336;p56"/>
          <p:cNvSpPr/>
          <p:nvPr/>
        </p:nvSpPr>
        <p:spPr>
          <a:xfrm>
            <a:off x="3349888" y="3367920"/>
            <a:ext cx="2053279" cy="2909373"/>
          </a:xfrm>
          <a:custGeom>
            <a:rect b="b" l="l" r="r" t="t"/>
            <a:pathLst>
              <a:path extrusionOk="0" h="2292" w="1621">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65">
              <a:solidFill>
                <a:schemeClr val="dk1"/>
              </a:solidFill>
              <a:latin typeface="Quattrocento Sans"/>
              <a:ea typeface="Quattrocento Sans"/>
              <a:cs typeface="Quattrocento Sans"/>
              <a:sym typeface="Quattrocento Sans"/>
            </a:endParaRPr>
          </a:p>
        </p:txBody>
      </p:sp>
      <p:sp>
        <p:nvSpPr>
          <p:cNvPr id="337" name="Google Shape;337;p56"/>
          <p:cNvSpPr/>
          <p:nvPr/>
        </p:nvSpPr>
        <p:spPr>
          <a:xfrm>
            <a:off x="4370875" y="2511729"/>
            <a:ext cx="1483647" cy="473221"/>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1" sz="1600">
              <a:solidFill>
                <a:schemeClr val="lt1"/>
              </a:solidFill>
              <a:latin typeface="Quattrocento Sans"/>
              <a:ea typeface="Quattrocento Sans"/>
              <a:cs typeface="Quattrocento Sans"/>
              <a:sym typeface="Quattrocento Sans"/>
            </a:endParaRPr>
          </a:p>
        </p:txBody>
      </p:sp>
      <p:sp>
        <p:nvSpPr>
          <p:cNvPr id="338" name="Google Shape;338;p56"/>
          <p:cNvSpPr txBox="1"/>
          <p:nvPr>
            <p:ph idx="6" type="body"/>
          </p:nvPr>
        </p:nvSpPr>
        <p:spPr>
          <a:xfrm>
            <a:off x="3597275" y="1231341"/>
            <a:ext cx="1322388" cy="492443"/>
          </a:xfrm>
          <a:prstGeom prst="rect">
            <a:avLst/>
          </a:prstGeom>
          <a:noFill/>
          <a:ln>
            <a:noFill/>
          </a:ln>
        </p:spPr>
        <p:txBody>
          <a:bodyPr anchorCtr="0" anchor="ctr" bIns="0" lIns="0" spcFirstLastPara="1" rIns="0" wrap="square" tIns="0">
            <a:spAutoFit/>
          </a:bodyPr>
          <a:lstStyle>
            <a:lvl1pPr indent="-228600" lvl="0" marL="4572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228600" lvl="1" marL="9144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indent="-228600" lvl="2" marL="1371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indent="-228600" lvl="3" marL="18288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indent="-228600" lvl="4" marL="22860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9" name="Google Shape;339;p56"/>
          <p:cNvSpPr txBox="1"/>
          <p:nvPr>
            <p:ph idx="7" type="body"/>
          </p:nvPr>
        </p:nvSpPr>
        <p:spPr>
          <a:xfrm>
            <a:off x="4465716" y="2435301"/>
            <a:ext cx="1322388" cy="492443"/>
          </a:xfrm>
          <a:prstGeom prst="rect">
            <a:avLst/>
          </a:prstGeom>
          <a:noFill/>
          <a:ln>
            <a:noFill/>
          </a:ln>
        </p:spPr>
        <p:txBody>
          <a:bodyPr anchorCtr="0" anchor="ctr" bIns="0" lIns="0" spcFirstLastPara="1" rIns="0" wrap="square" tIns="0">
            <a:spAutoFit/>
          </a:bodyPr>
          <a:lstStyle>
            <a:lvl1pPr indent="-228600" lvl="0" marL="4572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228600" lvl="1" marL="9144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indent="-228600" lvl="2" marL="1371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indent="-228600" lvl="3" marL="18288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indent="-228600" lvl="4" marL="22860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0" name="Google Shape;340;p56"/>
          <p:cNvSpPr txBox="1"/>
          <p:nvPr>
            <p:ph idx="8" type="body"/>
          </p:nvPr>
        </p:nvSpPr>
        <p:spPr>
          <a:xfrm>
            <a:off x="4465716" y="3852621"/>
            <a:ext cx="1322388" cy="492443"/>
          </a:xfrm>
          <a:prstGeom prst="rect">
            <a:avLst/>
          </a:prstGeom>
          <a:noFill/>
          <a:ln>
            <a:noFill/>
          </a:ln>
        </p:spPr>
        <p:txBody>
          <a:bodyPr anchorCtr="0" anchor="ctr" bIns="0" lIns="0" spcFirstLastPara="1" rIns="0" wrap="square" tIns="0">
            <a:spAutoFit/>
          </a:bodyPr>
          <a:lstStyle>
            <a:lvl1pPr indent="-228600" lvl="0" marL="4572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228600" lvl="1" marL="9144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indent="-228600" lvl="2" marL="1371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indent="-228600" lvl="3" marL="18288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indent="-228600" lvl="4" marL="22860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1" name="Google Shape;341;p56"/>
          <p:cNvSpPr txBox="1"/>
          <p:nvPr>
            <p:ph idx="9" type="body"/>
          </p:nvPr>
        </p:nvSpPr>
        <p:spPr>
          <a:xfrm>
            <a:off x="3597275" y="5041341"/>
            <a:ext cx="1322388" cy="492443"/>
          </a:xfrm>
          <a:prstGeom prst="rect">
            <a:avLst/>
          </a:prstGeom>
          <a:noFill/>
          <a:ln>
            <a:noFill/>
          </a:ln>
        </p:spPr>
        <p:txBody>
          <a:bodyPr anchorCtr="0" anchor="ctr" bIns="0" lIns="0" spcFirstLastPara="1" rIns="0" wrap="square" tIns="0">
            <a:spAutoFit/>
          </a:bodyPr>
          <a:lstStyle>
            <a:lvl1pPr indent="-228600" lvl="0" marL="4572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indent="-228600" lvl="1" marL="9144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indent="-228600" lvl="2" marL="1371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indent="-228600" lvl="3" marL="18288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indent="-228600" lvl="4" marL="22860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2" name="Google Shape;342;p56"/>
          <p:cNvSpPr txBox="1"/>
          <p:nvPr>
            <p:ph idx="13" type="body"/>
          </p:nvPr>
        </p:nvSpPr>
        <p:spPr>
          <a:xfrm>
            <a:off x="0" y="4290826"/>
            <a:ext cx="3348038" cy="1637534"/>
          </a:xfrm>
          <a:prstGeom prst="rect">
            <a:avLst/>
          </a:prstGeom>
          <a:solidFill>
            <a:schemeClr val="accent1">
              <a:alpha val="80000"/>
            </a:schemeClr>
          </a:solidFill>
          <a:ln>
            <a:noFill/>
          </a:ln>
        </p:spPr>
        <p:txBody>
          <a:bodyPr anchorCtr="0" anchor="ctr" bIns="0" lIns="0" spcFirstLastPara="1" rIns="182875" wrap="square" tIns="0">
            <a:spAutoFit/>
          </a:bodyPr>
          <a:lstStyle>
            <a:lvl1pPr indent="-228600" lvl="0" marL="457200" marR="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indent="-228600" lvl="1" marL="9144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indent="-228600" lvl="2" marL="1371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indent="-228600" lvl="3" marL="18288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indent="-228600" lvl="4" marL="22860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3" name="Google Shape;343;p56"/>
          <p:cNvSpPr/>
          <p:nvPr/>
        </p:nvSpPr>
        <p:spPr>
          <a:xfrm>
            <a:off x="11561200" y="457200"/>
            <a:ext cx="45720" cy="1371600"/>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344" name="Google Shape;344;p56"/>
          <p:cNvSpPr/>
          <p:nvPr/>
        </p:nvSpPr>
        <p:spPr>
          <a:xfrm>
            <a:off x="11561200" y="1940140"/>
            <a:ext cx="45720" cy="13716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345" name="Google Shape;345;p56"/>
          <p:cNvSpPr/>
          <p:nvPr/>
        </p:nvSpPr>
        <p:spPr>
          <a:xfrm>
            <a:off x="11561200" y="3423080"/>
            <a:ext cx="45720" cy="1371600"/>
          </a:xfrm>
          <a:prstGeom prst="rect">
            <a:avLst/>
          </a:prstGeom>
          <a:solidFill>
            <a:schemeClr val="accent1"/>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346" name="Google Shape;346;p56"/>
          <p:cNvSpPr/>
          <p:nvPr/>
        </p:nvSpPr>
        <p:spPr>
          <a:xfrm>
            <a:off x="11561200" y="4906020"/>
            <a:ext cx="45720" cy="1371600"/>
          </a:xfrm>
          <a:prstGeom prst="rect">
            <a:avLst/>
          </a:prstGeom>
          <a:solidFill>
            <a:schemeClr val="accent2"/>
          </a:solidFill>
          <a:ln>
            <a:noFill/>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_9">
  <p:cSld name="Layout_9">
    <p:spTree>
      <p:nvGrpSpPr>
        <p:cNvPr id="347" name="Shape 347"/>
        <p:cNvGrpSpPr/>
        <p:nvPr/>
      </p:nvGrpSpPr>
      <p:grpSpPr>
        <a:xfrm>
          <a:off x="0" y="0"/>
          <a:ext cx="0" cy="0"/>
          <a:chOff x="0" y="0"/>
          <a:chExt cx="0" cy="0"/>
        </a:xfrm>
      </p:grpSpPr>
      <p:pic>
        <p:nvPicPr>
          <p:cNvPr id="348" name="Google Shape;348;p57"/>
          <p:cNvPicPr preferRelativeResize="0"/>
          <p:nvPr>
            <p:ph idx="2" type="pic"/>
          </p:nvPr>
        </p:nvPicPr>
        <p:blipFill/>
        <p:spPr>
          <a:xfrm>
            <a:off x="-1" y="-1"/>
            <a:ext cx="5700433" cy="6858001"/>
          </a:xfrm>
          <a:prstGeom prst="rect">
            <a:avLst/>
          </a:prstGeom>
          <a:blipFill rotWithShape="1">
            <a:blip r:embed="rId2">
              <a:alphaModFix/>
            </a:blip>
            <a:stretch>
              <a:fillRect b="0" l="0" r="0" t="0"/>
            </a:stretch>
          </a:blipFill>
          <a:ln>
            <a:noFill/>
          </a:ln>
        </p:spPr>
      </p:pic>
      <p:sp>
        <p:nvSpPr>
          <p:cNvPr id="349" name="Google Shape;349;p57"/>
          <p:cNvSpPr/>
          <p:nvPr/>
        </p:nvSpPr>
        <p:spPr>
          <a:xfrm flipH="1">
            <a:off x="6458206" y="1060939"/>
            <a:ext cx="219722" cy="466240"/>
          </a:xfrm>
          <a:custGeom>
            <a:rect b="b" l="l" r="r" t="t"/>
            <a:pathLst>
              <a:path extrusionOk="0" h="828675" w="39052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65">
              <a:solidFill>
                <a:schemeClr val="dk1"/>
              </a:solidFill>
              <a:latin typeface="Quattrocento Sans"/>
              <a:ea typeface="Quattrocento Sans"/>
              <a:cs typeface="Quattrocento Sans"/>
              <a:sym typeface="Quattrocento Sans"/>
            </a:endParaRPr>
          </a:p>
        </p:txBody>
      </p:sp>
      <p:sp>
        <p:nvSpPr>
          <p:cNvPr id="350" name="Google Shape;350;p57"/>
          <p:cNvSpPr/>
          <p:nvPr/>
        </p:nvSpPr>
        <p:spPr>
          <a:xfrm flipH="1">
            <a:off x="6172031" y="1060939"/>
            <a:ext cx="219722" cy="466240"/>
          </a:xfrm>
          <a:custGeom>
            <a:rect b="b" l="l" r="r" t="t"/>
            <a:pathLst>
              <a:path extrusionOk="0" h="828675" w="39052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65">
              <a:solidFill>
                <a:schemeClr val="dk1"/>
              </a:solidFill>
              <a:latin typeface="Quattrocento Sans"/>
              <a:ea typeface="Quattrocento Sans"/>
              <a:cs typeface="Quattrocento Sans"/>
              <a:sym typeface="Quattrocento Sans"/>
            </a:endParaRPr>
          </a:p>
        </p:txBody>
      </p:sp>
      <p:sp>
        <p:nvSpPr>
          <p:cNvPr id="351" name="Google Shape;351;p57"/>
          <p:cNvSpPr txBox="1"/>
          <p:nvPr>
            <p:ph idx="1" type="body"/>
          </p:nvPr>
        </p:nvSpPr>
        <p:spPr>
          <a:xfrm>
            <a:off x="6391275" y="1798638"/>
            <a:ext cx="5021263" cy="258532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00"/>
              </a:spcBef>
              <a:spcAft>
                <a:spcPts val="0"/>
              </a:spcAft>
              <a:buClr>
                <a:schemeClr val="dk1"/>
              </a:buClr>
              <a:buSzPts val="2160"/>
              <a:buNone/>
              <a:defRPr i="0" sz="2400"/>
            </a:lvl1pPr>
            <a:lvl2pPr indent="-228600" lvl="1" marL="914400" algn="l">
              <a:lnSpc>
                <a:spcPct val="100000"/>
              </a:lnSpc>
              <a:spcBef>
                <a:spcPts val="1200"/>
              </a:spcBef>
              <a:spcAft>
                <a:spcPts val="0"/>
              </a:spcAft>
              <a:buClr>
                <a:schemeClr val="dk1"/>
              </a:buClr>
              <a:buSzPts val="2160"/>
              <a:buNone/>
              <a:defRPr i="1" sz="2400"/>
            </a:lvl2pPr>
            <a:lvl3pPr indent="-228600" lvl="2" marL="1371600" algn="l">
              <a:lnSpc>
                <a:spcPct val="100000"/>
              </a:lnSpc>
              <a:spcBef>
                <a:spcPts val="1200"/>
              </a:spcBef>
              <a:spcAft>
                <a:spcPts val="0"/>
              </a:spcAft>
              <a:buClr>
                <a:schemeClr val="dk1"/>
              </a:buClr>
              <a:buSzPts val="2160"/>
              <a:buNone/>
              <a:defRPr i="1" sz="2400"/>
            </a:lvl3pPr>
            <a:lvl4pPr indent="-228600" lvl="3" marL="1828800" algn="l">
              <a:lnSpc>
                <a:spcPct val="100000"/>
              </a:lnSpc>
              <a:spcBef>
                <a:spcPts val="1200"/>
              </a:spcBef>
              <a:spcAft>
                <a:spcPts val="0"/>
              </a:spcAft>
              <a:buClr>
                <a:schemeClr val="dk1"/>
              </a:buClr>
              <a:buSzPts val="2160"/>
              <a:buNone/>
              <a:defRPr i="1" sz="2400"/>
            </a:lvl4pPr>
            <a:lvl5pPr indent="-228600" lvl="4" marL="2286000" algn="l">
              <a:lnSpc>
                <a:spcPct val="100000"/>
              </a:lnSpc>
              <a:spcBef>
                <a:spcPts val="1200"/>
              </a:spcBef>
              <a:spcAft>
                <a:spcPts val="0"/>
              </a:spcAft>
              <a:buClr>
                <a:schemeClr val="dk1"/>
              </a:buClr>
              <a:buSzPts val="2160"/>
              <a:buNone/>
              <a:defRPr i="1" sz="2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2" name="Google Shape;352;p57"/>
          <p:cNvSpPr txBox="1"/>
          <p:nvPr>
            <p:ph idx="3" type="body"/>
          </p:nvPr>
        </p:nvSpPr>
        <p:spPr>
          <a:xfrm>
            <a:off x="9183688" y="5194300"/>
            <a:ext cx="3008312" cy="554038"/>
          </a:xfrm>
          <a:prstGeom prst="rect">
            <a:avLst/>
          </a:prstGeom>
          <a:solidFill>
            <a:schemeClr val="accent1"/>
          </a:solidFill>
          <a:ln>
            <a:noFill/>
          </a:ln>
        </p:spPr>
        <p:txBody>
          <a:bodyPr anchorCtr="0" anchor="ctr" bIns="91425" lIns="182875" spcFirstLastPara="1" rIns="182875" wrap="square" tIns="91425">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lt1"/>
              </a:buClr>
              <a:buSzPts val="1800"/>
              <a:buNone/>
              <a:defRPr sz="2000">
                <a:solidFill>
                  <a:schemeClr val="lt1"/>
                </a:solidFill>
              </a:defRPr>
            </a:lvl2pPr>
            <a:lvl3pPr indent="-228600" lvl="2" marL="1371600" algn="l">
              <a:lnSpc>
                <a:spcPct val="100000"/>
              </a:lnSpc>
              <a:spcBef>
                <a:spcPts val="400"/>
              </a:spcBef>
              <a:spcAft>
                <a:spcPts val="0"/>
              </a:spcAft>
              <a:buClr>
                <a:schemeClr val="lt1"/>
              </a:buClr>
              <a:buSzPts val="1800"/>
              <a:buNone/>
              <a:defRPr sz="2000">
                <a:solidFill>
                  <a:schemeClr val="lt1"/>
                </a:solidFill>
              </a:defRPr>
            </a:lvl3pPr>
            <a:lvl4pPr indent="-228600" lvl="3" marL="1828800" algn="l">
              <a:lnSpc>
                <a:spcPct val="100000"/>
              </a:lnSpc>
              <a:spcBef>
                <a:spcPts val="400"/>
              </a:spcBef>
              <a:spcAft>
                <a:spcPts val="0"/>
              </a:spcAft>
              <a:buClr>
                <a:schemeClr val="lt1"/>
              </a:buClr>
              <a:buSzPts val="1800"/>
              <a:buNone/>
              <a:defRPr sz="2000">
                <a:solidFill>
                  <a:schemeClr val="lt1"/>
                </a:solidFill>
              </a:defRPr>
            </a:lvl4pPr>
            <a:lvl5pPr indent="-228600" lvl="4" marL="2286000" algn="l">
              <a:lnSpc>
                <a:spcPct val="100000"/>
              </a:lnSpc>
              <a:spcBef>
                <a:spcPts val="400"/>
              </a:spcBef>
              <a:spcAft>
                <a:spcPts val="0"/>
              </a:spcAft>
              <a:buClr>
                <a:schemeClr val="lt1"/>
              </a:buClr>
              <a:buSzPts val="1800"/>
              <a:buNone/>
              <a:defRPr sz="20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_1">
  <p:cSld name="Thank you_1">
    <p:spTree>
      <p:nvGrpSpPr>
        <p:cNvPr id="353" name="Shape 353"/>
        <p:cNvGrpSpPr/>
        <p:nvPr/>
      </p:nvGrpSpPr>
      <p:grpSpPr>
        <a:xfrm>
          <a:off x="0" y="0"/>
          <a:ext cx="0" cy="0"/>
          <a:chOff x="0" y="0"/>
          <a:chExt cx="0" cy="0"/>
        </a:xfrm>
      </p:grpSpPr>
      <p:sp>
        <p:nvSpPr>
          <p:cNvPr id="354" name="Google Shape;354;p58"/>
          <p:cNvSpPr/>
          <p:nvPr/>
        </p:nvSpPr>
        <p:spPr>
          <a:xfrm>
            <a:off x="281354" y="0"/>
            <a:ext cx="3985846"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pic>
        <p:nvPicPr>
          <p:cNvPr id="355" name="Google Shape;355;p58"/>
          <p:cNvPicPr preferRelativeResize="0"/>
          <p:nvPr>
            <p:ph idx="2" type="pic"/>
          </p:nvPr>
        </p:nvPicPr>
        <p:blipFill/>
        <p:spPr>
          <a:xfrm>
            <a:off x="4267200" y="0"/>
            <a:ext cx="7924799" cy="6858000"/>
          </a:xfrm>
          <a:prstGeom prst="rect">
            <a:avLst/>
          </a:prstGeom>
          <a:blipFill rotWithShape="1">
            <a:blip r:embed="rId2">
              <a:alphaModFix/>
            </a:blip>
            <a:stretch>
              <a:fillRect b="0" l="0" r="0" t="0"/>
            </a:stretch>
          </a:blipFill>
          <a:ln>
            <a:noFill/>
          </a:ln>
        </p:spPr>
      </p:pic>
      <p:sp>
        <p:nvSpPr>
          <p:cNvPr id="356" name="Google Shape;356;p58"/>
          <p:cNvSpPr txBox="1"/>
          <p:nvPr>
            <p:ph idx="1" type="body"/>
          </p:nvPr>
        </p:nvSpPr>
        <p:spPr>
          <a:xfrm>
            <a:off x="0" y="2438401"/>
            <a:ext cx="3985846" cy="2157045"/>
          </a:xfrm>
          <a:prstGeom prst="rect">
            <a:avLst/>
          </a:prstGeom>
          <a:solidFill>
            <a:schemeClr val="accent1"/>
          </a:solidFill>
          <a:ln>
            <a:noFill/>
          </a:ln>
        </p:spPr>
        <p:txBody>
          <a:bodyPr anchorCtr="0" anchor="ctr" bIns="0" lIns="0" spcFirstLastPara="1" rIns="0" wrap="square" tIns="0">
            <a:noAutofit/>
          </a:bodyPr>
          <a:lstStyle>
            <a:lvl1pPr indent="-228600" lvl="0" marL="457200" marR="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960"/>
              </a:spcBef>
              <a:spcAft>
                <a:spcPts val="0"/>
              </a:spcAft>
              <a:buClr>
                <a:schemeClr val="lt1"/>
              </a:buClr>
              <a:buSzPts val="4320"/>
              <a:buNone/>
              <a:defRPr sz="4800">
                <a:solidFill>
                  <a:schemeClr val="lt1"/>
                </a:solidFill>
              </a:defRPr>
            </a:lvl2pPr>
            <a:lvl3pPr indent="-228600" lvl="2" marL="1371600" algn="ctr">
              <a:lnSpc>
                <a:spcPct val="100000"/>
              </a:lnSpc>
              <a:spcBef>
                <a:spcPts val="960"/>
              </a:spcBef>
              <a:spcAft>
                <a:spcPts val="0"/>
              </a:spcAft>
              <a:buClr>
                <a:schemeClr val="lt1"/>
              </a:buClr>
              <a:buSzPts val="4320"/>
              <a:buNone/>
              <a:defRPr sz="4800">
                <a:solidFill>
                  <a:schemeClr val="lt1"/>
                </a:solidFill>
              </a:defRPr>
            </a:lvl3pPr>
            <a:lvl4pPr indent="-228600" lvl="3" marL="1828800" algn="ctr">
              <a:lnSpc>
                <a:spcPct val="100000"/>
              </a:lnSpc>
              <a:spcBef>
                <a:spcPts val="960"/>
              </a:spcBef>
              <a:spcAft>
                <a:spcPts val="0"/>
              </a:spcAft>
              <a:buClr>
                <a:schemeClr val="lt1"/>
              </a:buClr>
              <a:buSzPts val="4320"/>
              <a:buNone/>
              <a:defRPr sz="4800">
                <a:solidFill>
                  <a:schemeClr val="lt1"/>
                </a:solidFill>
              </a:defRPr>
            </a:lvl4pPr>
            <a:lvl5pPr indent="-228600" lvl="4" marL="2286000" algn="ctr">
              <a:lnSpc>
                <a:spcPct val="100000"/>
              </a:lnSpc>
              <a:spcBef>
                <a:spcPts val="960"/>
              </a:spcBef>
              <a:spcAft>
                <a:spcPts val="0"/>
              </a:spcAft>
              <a:buClr>
                <a:schemeClr val="lt1"/>
              </a:buClr>
              <a:buSzPts val="4320"/>
              <a:buNone/>
              <a:defRPr sz="48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_2">
  <p:cSld name="Thank you_2">
    <p:spTree>
      <p:nvGrpSpPr>
        <p:cNvPr id="357" name="Shape 357"/>
        <p:cNvGrpSpPr/>
        <p:nvPr/>
      </p:nvGrpSpPr>
      <p:grpSpPr>
        <a:xfrm>
          <a:off x="0" y="0"/>
          <a:ext cx="0" cy="0"/>
          <a:chOff x="0" y="0"/>
          <a:chExt cx="0" cy="0"/>
        </a:xfrm>
      </p:grpSpPr>
      <p:pic>
        <p:nvPicPr>
          <p:cNvPr id="358" name="Google Shape;358;p59"/>
          <p:cNvPicPr preferRelativeResize="0"/>
          <p:nvPr>
            <p:ph idx="2" type="pic"/>
          </p:nvPr>
        </p:nvPicPr>
        <p:blipFill/>
        <p:spPr>
          <a:xfrm>
            <a:off x="0" y="0"/>
            <a:ext cx="2865438" cy="3465576"/>
          </a:xfrm>
          <a:prstGeom prst="rect">
            <a:avLst/>
          </a:prstGeom>
          <a:blipFill rotWithShape="1">
            <a:blip r:embed="rId2">
              <a:alphaModFix/>
            </a:blip>
            <a:stretch>
              <a:fillRect b="0" l="0" r="0" t="0"/>
            </a:stretch>
          </a:blipFill>
          <a:ln>
            <a:noFill/>
          </a:ln>
        </p:spPr>
      </p:pic>
      <p:pic>
        <p:nvPicPr>
          <p:cNvPr id="359" name="Google Shape;359;p59"/>
          <p:cNvPicPr preferRelativeResize="0"/>
          <p:nvPr>
            <p:ph idx="3" type="pic"/>
          </p:nvPr>
        </p:nvPicPr>
        <p:blipFill/>
        <p:spPr>
          <a:xfrm>
            <a:off x="2865120" y="0"/>
            <a:ext cx="3017520" cy="3465576"/>
          </a:xfrm>
          <a:prstGeom prst="rect">
            <a:avLst/>
          </a:prstGeom>
          <a:blipFill rotWithShape="1">
            <a:blip r:embed="rId2">
              <a:alphaModFix/>
            </a:blip>
            <a:stretch>
              <a:fillRect b="0" l="0" r="0" t="0"/>
            </a:stretch>
          </a:blipFill>
          <a:ln>
            <a:noFill/>
          </a:ln>
        </p:spPr>
      </p:pic>
      <p:pic>
        <p:nvPicPr>
          <p:cNvPr id="360" name="Google Shape;360;p59"/>
          <p:cNvPicPr preferRelativeResize="0"/>
          <p:nvPr>
            <p:ph idx="4" type="pic"/>
          </p:nvPr>
        </p:nvPicPr>
        <p:blipFill/>
        <p:spPr>
          <a:xfrm>
            <a:off x="5882640" y="0"/>
            <a:ext cx="6309360" cy="3465576"/>
          </a:xfrm>
          <a:prstGeom prst="rect">
            <a:avLst/>
          </a:prstGeom>
          <a:blipFill rotWithShape="1">
            <a:blip r:embed="rId2">
              <a:alphaModFix/>
            </a:blip>
            <a:stretch>
              <a:fillRect b="0" l="0" r="0" t="0"/>
            </a:stretch>
          </a:blipFill>
          <a:ln>
            <a:noFill/>
          </a:ln>
        </p:spPr>
      </p:pic>
      <p:pic>
        <p:nvPicPr>
          <p:cNvPr id="361" name="Google Shape;361;p59"/>
          <p:cNvPicPr preferRelativeResize="0"/>
          <p:nvPr>
            <p:ph idx="5" type="pic"/>
          </p:nvPr>
        </p:nvPicPr>
        <p:blipFill/>
        <p:spPr>
          <a:xfrm>
            <a:off x="0" y="3456432"/>
            <a:ext cx="3505200" cy="3401568"/>
          </a:xfrm>
          <a:prstGeom prst="rect">
            <a:avLst/>
          </a:prstGeom>
          <a:blipFill rotWithShape="1">
            <a:blip r:embed="rId2">
              <a:alphaModFix/>
            </a:blip>
            <a:stretch>
              <a:fillRect b="0" l="0" r="0" t="0"/>
            </a:stretch>
          </a:blipFill>
          <a:ln>
            <a:noFill/>
          </a:ln>
        </p:spPr>
      </p:pic>
      <p:pic>
        <p:nvPicPr>
          <p:cNvPr id="362" name="Google Shape;362;p59"/>
          <p:cNvPicPr preferRelativeResize="0"/>
          <p:nvPr>
            <p:ph idx="6" type="pic"/>
          </p:nvPr>
        </p:nvPicPr>
        <p:blipFill/>
        <p:spPr>
          <a:xfrm>
            <a:off x="8680704" y="3455489"/>
            <a:ext cx="3511296" cy="1691464"/>
          </a:xfrm>
          <a:prstGeom prst="rect">
            <a:avLst/>
          </a:prstGeom>
          <a:blipFill rotWithShape="1">
            <a:blip r:embed="rId2">
              <a:alphaModFix/>
            </a:blip>
            <a:stretch>
              <a:fillRect b="0" l="0" r="0" t="0"/>
            </a:stretch>
          </a:blipFill>
          <a:ln>
            <a:noFill/>
          </a:ln>
        </p:spPr>
      </p:pic>
      <p:pic>
        <p:nvPicPr>
          <p:cNvPr id="363" name="Google Shape;363;p59"/>
          <p:cNvPicPr preferRelativeResize="0"/>
          <p:nvPr>
            <p:ph idx="7" type="pic"/>
          </p:nvPr>
        </p:nvPicPr>
        <p:blipFill/>
        <p:spPr>
          <a:xfrm>
            <a:off x="8680704" y="5146953"/>
            <a:ext cx="3511296" cy="1711047"/>
          </a:xfrm>
          <a:prstGeom prst="rect">
            <a:avLst/>
          </a:prstGeom>
          <a:blipFill rotWithShape="1">
            <a:blip r:embed="rId2">
              <a:alphaModFix/>
            </a:blip>
            <a:stretch>
              <a:fillRect b="0" l="0" r="0" t="0"/>
            </a:stretch>
          </a:blipFill>
          <a:ln>
            <a:noFill/>
          </a:ln>
        </p:spPr>
      </p:pic>
      <p:sp>
        <p:nvSpPr>
          <p:cNvPr id="364" name="Google Shape;364;p59"/>
          <p:cNvSpPr txBox="1"/>
          <p:nvPr>
            <p:ph idx="1" type="body"/>
          </p:nvPr>
        </p:nvSpPr>
        <p:spPr>
          <a:xfrm>
            <a:off x="3505199" y="3456432"/>
            <a:ext cx="5193792" cy="3401568"/>
          </a:xfrm>
          <a:prstGeom prst="rect">
            <a:avLst/>
          </a:prstGeom>
          <a:solidFill>
            <a:schemeClr val="accent1"/>
          </a:solidFill>
          <a:ln>
            <a:noFill/>
          </a:ln>
        </p:spPr>
        <p:txBody>
          <a:bodyPr anchorCtr="0" anchor="ctr" bIns="91425" lIns="182875" spcFirstLastPara="1" rIns="182875" wrap="square" tIns="91425">
            <a:noAutofit/>
          </a:bodyPr>
          <a:lstStyle>
            <a:lvl1pPr indent="-228600" lvl="0" marL="457200" marR="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1000"/>
              </a:spcBef>
              <a:spcAft>
                <a:spcPts val="0"/>
              </a:spcAft>
              <a:buClr>
                <a:schemeClr val="lt1"/>
              </a:buClr>
              <a:buSzPts val="4500"/>
              <a:buNone/>
              <a:defRPr sz="5000">
                <a:solidFill>
                  <a:schemeClr val="lt1"/>
                </a:solidFill>
              </a:defRPr>
            </a:lvl2pPr>
            <a:lvl3pPr indent="-228600" lvl="2" marL="1371600" algn="ctr">
              <a:lnSpc>
                <a:spcPct val="100000"/>
              </a:lnSpc>
              <a:spcBef>
                <a:spcPts val="1000"/>
              </a:spcBef>
              <a:spcAft>
                <a:spcPts val="0"/>
              </a:spcAft>
              <a:buClr>
                <a:schemeClr val="lt1"/>
              </a:buClr>
              <a:buSzPts val="4500"/>
              <a:buNone/>
              <a:defRPr sz="5000">
                <a:solidFill>
                  <a:schemeClr val="lt1"/>
                </a:solidFill>
              </a:defRPr>
            </a:lvl3pPr>
            <a:lvl4pPr indent="-228600" lvl="3" marL="1828800" algn="ctr">
              <a:lnSpc>
                <a:spcPct val="100000"/>
              </a:lnSpc>
              <a:spcBef>
                <a:spcPts val="1000"/>
              </a:spcBef>
              <a:spcAft>
                <a:spcPts val="0"/>
              </a:spcAft>
              <a:buClr>
                <a:schemeClr val="lt1"/>
              </a:buClr>
              <a:buSzPts val="4500"/>
              <a:buNone/>
              <a:defRPr sz="5000">
                <a:solidFill>
                  <a:schemeClr val="lt1"/>
                </a:solidFill>
              </a:defRPr>
            </a:lvl4pPr>
            <a:lvl5pPr indent="-228600" lvl="4" marL="2286000" algn="ctr">
              <a:lnSpc>
                <a:spcPct val="100000"/>
              </a:lnSpc>
              <a:spcBef>
                <a:spcPts val="1000"/>
              </a:spcBef>
              <a:spcAft>
                <a:spcPts val="0"/>
              </a:spcAft>
              <a:buClr>
                <a:schemeClr val="lt1"/>
              </a:buClr>
              <a:buSzPts val="4500"/>
              <a:buNone/>
              <a:defRPr sz="50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bg>
      <p:bgPr>
        <a:solidFill>
          <a:schemeClr val="dk2"/>
        </a:solidFill>
      </p:bgPr>
    </p:bg>
    <p:spTree>
      <p:nvGrpSpPr>
        <p:cNvPr id="365" name="Shape 365"/>
        <p:cNvGrpSpPr/>
        <p:nvPr/>
      </p:nvGrpSpPr>
      <p:grpSpPr>
        <a:xfrm>
          <a:off x="0" y="0"/>
          <a:ext cx="0" cy="0"/>
          <a:chOff x="0" y="0"/>
          <a:chExt cx="0" cy="0"/>
        </a:xfrm>
      </p:grpSpPr>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eloper Code Layout">
  <p:cSld name="Developer Code Layout">
    <p:spTree>
      <p:nvGrpSpPr>
        <p:cNvPr id="366" name="Shape 366"/>
        <p:cNvGrpSpPr/>
        <p:nvPr/>
      </p:nvGrpSpPr>
      <p:grpSpPr>
        <a:xfrm>
          <a:off x="0" y="0"/>
          <a:ext cx="0" cy="0"/>
          <a:chOff x="0" y="0"/>
          <a:chExt cx="0" cy="0"/>
        </a:xfrm>
      </p:grpSpPr>
      <p:sp>
        <p:nvSpPr>
          <p:cNvPr id="367" name="Google Shape;367;p61"/>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This layout should only be used for developer code. The font used is a monospace font which is ideal for showing code." id="368" name="Google Shape;368;p61"/>
          <p:cNvSpPr txBox="1"/>
          <p:nvPr>
            <p:ph idx="1" type="body"/>
          </p:nvPr>
        </p:nvSpPr>
        <p:spPr>
          <a:xfrm>
            <a:off x="588263" y="1436688"/>
            <a:ext cx="11018520" cy="190821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indent="-228600" lvl="2" marL="1371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indent="-228600" lvl="3" marL="18288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indent="-228600" lvl="4" marL="22860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logo slide">
  <p:cSld name="Closing logo slide">
    <p:bg>
      <p:bgPr>
        <a:solidFill>
          <a:schemeClr val="dk2"/>
        </a:solidFill>
      </p:bgPr>
    </p:bg>
    <p:spTree>
      <p:nvGrpSpPr>
        <p:cNvPr id="369" name="Shape 369"/>
        <p:cNvGrpSpPr/>
        <p:nvPr/>
      </p:nvGrpSpPr>
      <p:grpSpPr>
        <a:xfrm>
          <a:off x="0" y="0"/>
          <a:ext cx="0" cy="0"/>
          <a:chOff x="0" y="0"/>
          <a:chExt cx="0" cy="0"/>
        </a:xfrm>
      </p:grpSpPr>
      <p:pic>
        <p:nvPicPr>
          <p:cNvPr descr="Microsoft logo white text version" id="370" name="Google Shape;370;p62"/>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
        <p:nvSpPr>
          <p:cNvPr descr="This is a copyright notice that should be included on the final slide." id="371" name="Google Shape;371;p62"/>
          <p:cNvSpPr txBox="1"/>
          <p:nvPr/>
        </p:nvSpPr>
        <p:spPr>
          <a:xfrm>
            <a:off x="584200" y="6161316"/>
            <a:ext cx="4482124" cy="107722"/>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Notes slide Layout">
  <p:cSld name="Black Notes slide Layout">
    <p:bg>
      <p:bgPr>
        <a:solidFill>
          <a:srgbClr val="000000"/>
        </a:solidFill>
      </p:bgPr>
    </p:bg>
    <p:spTree>
      <p:nvGrpSpPr>
        <p:cNvPr id="372" name="Shape 372"/>
        <p:cNvGrpSpPr/>
        <p:nvPr/>
      </p:nvGrpSpPr>
      <p:grpSpPr>
        <a:xfrm>
          <a:off x="0" y="0"/>
          <a:ext cx="0" cy="0"/>
          <a:chOff x="0" y="0"/>
          <a:chExt cx="0" cy="0"/>
        </a:xfrm>
      </p:grpSpPr>
      <p:sp>
        <p:nvSpPr>
          <p:cNvPr id="373" name="Google Shape;373;p63"/>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4" name="Google Shape;374;p63"/>
          <p:cNvSpPr txBox="1"/>
          <p:nvPr>
            <p:ph idx="1" type="body"/>
          </p:nvPr>
        </p:nvSpPr>
        <p:spPr>
          <a:xfrm>
            <a:off x="584200" y="1436688"/>
            <a:ext cx="11018838" cy="2215991"/>
          </a:xfrm>
          <a:prstGeom prst="rect">
            <a:avLst/>
          </a:prstGeom>
          <a:noFill/>
          <a:ln>
            <a:noFill/>
          </a:ln>
        </p:spPr>
        <p:txBody>
          <a:bodyPr anchorCtr="0" anchor="t" bIns="0" lIns="0" spcFirstLastPara="1" rIns="0" wrap="square" tIns="0">
            <a:spAutoFit/>
          </a:bodyPr>
          <a:lstStyle>
            <a:lvl1pPr indent="-434340" lvl="0" marL="45720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indent="-388619" lvl="1" marL="914400"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indent="-365760" lvl="2" marL="137160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indent="-342900" lvl="3" marL="18288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indent="-331470" lvl="4" marL="228600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75" name="Google Shape;375;p63"/>
          <p:cNvSpPr txBox="1"/>
          <p:nvPr>
            <p:ph idx="2" type="body"/>
          </p:nvPr>
        </p:nvSpPr>
        <p:spPr>
          <a:xfrm>
            <a:off x="1" y="6269038"/>
            <a:ext cx="12192001" cy="588963"/>
          </a:xfrm>
          <a:prstGeom prst="rect">
            <a:avLst/>
          </a:prstGeom>
          <a:solidFill>
            <a:srgbClr val="FFFF99"/>
          </a:solidFill>
          <a:ln>
            <a:noFill/>
          </a:ln>
        </p:spPr>
        <p:txBody>
          <a:bodyPr anchorCtr="0" anchor="b" bIns="45700" lIns="155450" spcFirstLastPara="1" rIns="155450" wrap="square" tIns="77725">
            <a:noAutofit/>
          </a:bodyPr>
          <a:lstStyle>
            <a:lvl1pPr indent="-228600" lvl="0" marL="4572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quare photo 2">
  <p:cSld name="Title square photo 2">
    <p:bg>
      <p:bgPr>
        <a:solidFill>
          <a:schemeClr val="lt1"/>
        </a:solidFill>
      </p:bgPr>
    </p:bg>
    <p:spTree>
      <p:nvGrpSpPr>
        <p:cNvPr id="32" name="Shape 32"/>
        <p:cNvGrpSpPr/>
        <p:nvPr/>
      </p:nvGrpSpPr>
      <p:grpSpPr>
        <a:xfrm>
          <a:off x="0" y="0"/>
          <a:ext cx="0" cy="0"/>
          <a:chOff x="0" y="0"/>
          <a:chExt cx="0" cy="0"/>
        </a:xfrm>
      </p:grpSpPr>
      <p:pic>
        <p:nvPicPr>
          <p:cNvPr descr="Microsoft logo, gray text version" id="33" name="Google Shape;33;p20"/>
          <p:cNvPicPr preferRelativeResize="0"/>
          <p:nvPr/>
        </p:nvPicPr>
        <p:blipFill rotWithShape="1">
          <a:blip r:embed="rId2">
            <a:alphaModFix/>
          </a:blip>
          <a:srcRect b="0" l="0" r="0" t="0"/>
          <a:stretch/>
        </p:blipFill>
        <p:spPr>
          <a:xfrm>
            <a:off x="584200" y="585788"/>
            <a:ext cx="1366440" cy="292608"/>
          </a:xfrm>
          <a:prstGeom prst="rect">
            <a:avLst/>
          </a:prstGeom>
          <a:noFill/>
          <a:ln>
            <a:noFill/>
          </a:ln>
        </p:spPr>
      </p:pic>
      <p:sp>
        <p:nvSpPr>
          <p:cNvPr id="34" name="Google Shape;34;p20"/>
          <p:cNvSpPr txBox="1"/>
          <p:nvPr>
            <p:ph type="title"/>
          </p:nvPr>
        </p:nvSpPr>
        <p:spPr>
          <a:xfrm>
            <a:off x="588263" y="2425541"/>
            <a:ext cx="4167887" cy="1107996"/>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0"/>
          <p:cNvSpPr txBox="1"/>
          <p:nvPr>
            <p:ph idx="1" type="body"/>
          </p:nvPr>
        </p:nvSpPr>
        <p:spPr>
          <a:xfrm>
            <a:off x="582042" y="3962400"/>
            <a:ext cx="4164583"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36" name="Google Shape;36;p20"/>
          <p:cNvPicPr preferRelativeResize="0"/>
          <p:nvPr>
            <p:ph idx="2" type="pic"/>
          </p:nvPr>
        </p:nvPicPr>
        <p:blipFill/>
        <p:spPr>
          <a:xfrm>
            <a:off x="5334000" y="0"/>
            <a:ext cx="6858000" cy="6858000"/>
          </a:xfrm>
          <a:prstGeom prst="rect">
            <a:avLst/>
          </a:prstGeom>
          <a:blipFill rotWithShape="1">
            <a:blip r:embed="rId3">
              <a:alphaModFix/>
            </a:blip>
            <a:stretch>
              <a:fillRect b="0" l="0" r="0" t="0"/>
            </a:stretch>
          </a:blip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library">
  <p:cSld name="Icon library">
    <p:spTree>
      <p:nvGrpSpPr>
        <p:cNvPr id="376" name="Shape 376"/>
        <p:cNvGrpSpPr/>
        <p:nvPr/>
      </p:nvGrpSpPr>
      <p:grpSpPr>
        <a:xfrm>
          <a:off x="0" y="0"/>
          <a:ext cx="0" cy="0"/>
          <a:chOff x="0" y="0"/>
          <a:chExt cx="0" cy="0"/>
        </a:xfrm>
      </p:grpSpPr>
      <p:sp>
        <p:nvSpPr>
          <p:cNvPr id="377" name="Google Shape;377;p64"/>
          <p:cNvSpPr txBox="1"/>
          <p:nvPr>
            <p:ph type="title"/>
          </p:nvPr>
        </p:nvSpPr>
        <p:spPr>
          <a:xfrm>
            <a:off x="3263546" y="425183"/>
            <a:ext cx="5288906" cy="120674"/>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8" name="Google Shape;378;p64"/>
          <p:cNvSpPr txBox="1"/>
          <p:nvPr/>
        </p:nvSpPr>
        <p:spPr>
          <a:xfrm>
            <a:off x="445198" y="431201"/>
            <a:ext cx="2065142" cy="108637"/>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rgbClr val="666666"/>
              </a:buClr>
              <a:buSzPts val="784"/>
              <a:buFont typeface="Quattrocento Sans"/>
              <a:buNone/>
            </a:pPr>
            <a:r>
              <a:rPr b="0" lang="en-US" sz="784" cap="none">
                <a:solidFill>
                  <a:srgbClr val="666666"/>
                </a:solidFill>
                <a:latin typeface="Quattrocento Sans"/>
                <a:ea typeface="Quattrocento Sans"/>
                <a:cs typeface="Quattrocento Sans"/>
                <a:sym typeface="Quattrocento Sans"/>
              </a:rPr>
              <a:t>Monoline icons / PowerPoint</a:t>
            </a:r>
            <a:endParaRPr b="0" sz="784" cap="none">
              <a:solidFill>
                <a:srgbClr val="666666"/>
              </a:solidFill>
              <a:latin typeface="Quattrocento Sans"/>
              <a:ea typeface="Quattrocento Sans"/>
              <a:cs typeface="Quattrocento Sans"/>
              <a:sym typeface="Quattrocento Sans"/>
            </a:endParaRPr>
          </a:p>
        </p:txBody>
      </p:sp>
      <p:grpSp>
        <p:nvGrpSpPr>
          <p:cNvPr id="379" name="Google Shape;379;p64"/>
          <p:cNvGrpSpPr/>
          <p:nvPr/>
        </p:nvGrpSpPr>
        <p:grpSpPr>
          <a:xfrm>
            <a:off x="11023167" y="412549"/>
            <a:ext cx="719065" cy="153377"/>
            <a:chOff x="4846638" y="3441700"/>
            <a:chExt cx="5910262" cy="1260475"/>
          </a:xfrm>
        </p:grpSpPr>
        <p:sp>
          <p:nvSpPr>
            <p:cNvPr id="380" name="Google Shape;380;p64"/>
            <p:cNvSpPr/>
            <p:nvPr/>
          </p:nvSpPr>
          <p:spPr>
            <a:xfrm>
              <a:off x="6484938" y="3636963"/>
              <a:ext cx="4271962" cy="823913"/>
            </a:xfrm>
            <a:custGeom>
              <a:rect b="b" l="l" r="r" t="t"/>
              <a:pathLst>
                <a:path extrusionOk="0" h="220" w="1139">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81" name="Google Shape;381;p64"/>
            <p:cNvSpPr/>
            <p:nvPr/>
          </p:nvSpPr>
          <p:spPr>
            <a:xfrm>
              <a:off x="4846638" y="3441700"/>
              <a:ext cx="600075" cy="600075"/>
            </a:xfrm>
            <a:prstGeom prst="rect">
              <a:avLst/>
            </a:prstGeom>
            <a:solidFill>
              <a:srgbClr val="F250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82" name="Google Shape;382;p64"/>
            <p:cNvSpPr/>
            <p:nvPr/>
          </p:nvSpPr>
          <p:spPr>
            <a:xfrm>
              <a:off x="5510213" y="3441700"/>
              <a:ext cx="596900" cy="600075"/>
            </a:xfrm>
            <a:prstGeom prst="rect">
              <a:avLst/>
            </a:prstGeom>
            <a:solidFill>
              <a:srgbClr val="7FBA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83" name="Google Shape;383;p64"/>
            <p:cNvSpPr/>
            <p:nvPr/>
          </p:nvSpPr>
          <p:spPr>
            <a:xfrm>
              <a:off x="4846638" y="4102100"/>
              <a:ext cx="600075" cy="600075"/>
            </a:xfrm>
            <a:prstGeom prst="rect">
              <a:avLst/>
            </a:prstGeom>
            <a:solidFill>
              <a:srgbClr val="00A4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sp>
          <p:nvSpPr>
            <p:cNvPr id="384" name="Google Shape;384;p64"/>
            <p:cNvSpPr/>
            <p:nvPr/>
          </p:nvSpPr>
          <p:spPr>
            <a:xfrm>
              <a:off x="5510213" y="4102100"/>
              <a:ext cx="596900" cy="600075"/>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385" name="Shape 385"/>
        <p:cNvGrpSpPr/>
        <p:nvPr/>
      </p:nvGrpSpPr>
      <p:grpSpPr>
        <a:xfrm>
          <a:off x="0" y="0"/>
          <a:ext cx="0" cy="0"/>
          <a:chOff x="0" y="0"/>
          <a:chExt cx="0" cy="0"/>
        </a:xfrm>
      </p:grpSpPr>
      <p:sp>
        <p:nvSpPr>
          <p:cNvPr id="386" name="Google Shape;386;p65"/>
          <p:cNvSpPr txBox="1"/>
          <p:nvPr>
            <p:ph type="ctrTitle"/>
          </p:nvPr>
        </p:nvSpPr>
        <p:spPr>
          <a:xfrm>
            <a:off x="1524000" y="1122363"/>
            <a:ext cx="9144000" cy="2387600"/>
          </a:xfrm>
          <a:prstGeom prst="rect">
            <a:avLst/>
          </a:prstGeom>
          <a:noFill/>
          <a:ln>
            <a:noFill/>
          </a:ln>
        </p:spPr>
        <p:txBody>
          <a:bodyPr anchorCtr="0" anchor="b" bIns="0" lIns="0" spcFirstLastPara="1" rIns="0" wrap="square" tIns="0">
            <a:spAutoFit/>
          </a:bodyPr>
          <a:lstStyle>
            <a:lvl1pPr lvl="0" algn="ctr">
              <a:lnSpc>
                <a:spcPct val="10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7" name="Google Shape;387;p65"/>
          <p:cNvSpPr txBox="1"/>
          <p:nvPr>
            <p:ph idx="1" type="subTitle"/>
          </p:nvPr>
        </p:nvSpPr>
        <p:spPr>
          <a:xfrm>
            <a:off x="1524000" y="3602038"/>
            <a:ext cx="9144000" cy="1655762"/>
          </a:xfrm>
          <a:prstGeom prst="rect">
            <a:avLst/>
          </a:prstGeom>
          <a:noFill/>
          <a:ln>
            <a:noFill/>
          </a:ln>
        </p:spPr>
        <p:txBody>
          <a:bodyPr anchorCtr="0" anchor="t" bIns="0" lIns="0" spcFirstLastPara="1" rIns="0" wrap="square" tIns="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p:txBody>
      </p:sp>
      <p:sp>
        <p:nvSpPr>
          <p:cNvPr id="388" name="Google Shape;388;p65"/>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9pPr>
          </a:lstStyle>
          <a:p/>
        </p:txBody>
      </p:sp>
      <p:sp>
        <p:nvSpPr>
          <p:cNvPr id="389" name="Google Shape;389;p6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9pPr>
          </a:lstStyle>
          <a:p/>
        </p:txBody>
      </p:sp>
      <p:sp>
        <p:nvSpPr>
          <p:cNvPr id="390" name="Google Shape;390;p6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765">
                <a:solidFill>
                  <a:schemeClr val="dk1"/>
                </a:solidFill>
                <a:latin typeface="Quattrocento Sans"/>
                <a:ea typeface="Quattrocento Sans"/>
                <a:cs typeface="Quattrocento Sans"/>
                <a:sym typeface="Quattrocento Sans"/>
              </a:defRPr>
            </a:lvl1pPr>
            <a:lvl2pPr indent="0" lvl="1" marL="0" marR="0" rtl="0" algn="l">
              <a:spcBef>
                <a:spcPts val="0"/>
              </a:spcBef>
              <a:buNone/>
              <a:defRPr sz="1765">
                <a:solidFill>
                  <a:schemeClr val="dk1"/>
                </a:solidFill>
                <a:latin typeface="Quattrocento Sans"/>
                <a:ea typeface="Quattrocento Sans"/>
                <a:cs typeface="Quattrocento Sans"/>
                <a:sym typeface="Quattrocento Sans"/>
              </a:defRPr>
            </a:lvl2pPr>
            <a:lvl3pPr indent="0" lvl="2" marL="0" marR="0" rtl="0" algn="l">
              <a:spcBef>
                <a:spcPts val="0"/>
              </a:spcBef>
              <a:buNone/>
              <a:defRPr sz="1765">
                <a:solidFill>
                  <a:schemeClr val="dk1"/>
                </a:solidFill>
                <a:latin typeface="Quattrocento Sans"/>
                <a:ea typeface="Quattrocento Sans"/>
                <a:cs typeface="Quattrocento Sans"/>
                <a:sym typeface="Quattrocento Sans"/>
              </a:defRPr>
            </a:lvl3pPr>
            <a:lvl4pPr indent="0" lvl="3" marL="0" marR="0" rtl="0" algn="l">
              <a:spcBef>
                <a:spcPts val="0"/>
              </a:spcBef>
              <a:buNone/>
              <a:defRPr sz="1765">
                <a:solidFill>
                  <a:schemeClr val="dk1"/>
                </a:solidFill>
                <a:latin typeface="Quattrocento Sans"/>
                <a:ea typeface="Quattrocento Sans"/>
                <a:cs typeface="Quattrocento Sans"/>
                <a:sym typeface="Quattrocento Sans"/>
              </a:defRPr>
            </a:lvl4pPr>
            <a:lvl5pPr indent="0" lvl="4" marL="0" marR="0" rtl="0" algn="l">
              <a:spcBef>
                <a:spcPts val="0"/>
              </a:spcBef>
              <a:buNone/>
              <a:defRPr sz="1765">
                <a:solidFill>
                  <a:schemeClr val="dk1"/>
                </a:solidFill>
                <a:latin typeface="Quattrocento Sans"/>
                <a:ea typeface="Quattrocento Sans"/>
                <a:cs typeface="Quattrocento Sans"/>
                <a:sym typeface="Quattrocento Sans"/>
              </a:defRPr>
            </a:lvl5pPr>
            <a:lvl6pPr indent="0" lvl="5" marL="0" marR="0" rtl="0" algn="l">
              <a:spcBef>
                <a:spcPts val="0"/>
              </a:spcBef>
              <a:buNone/>
              <a:defRPr sz="1765">
                <a:solidFill>
                  <a:schemeClr val="dk1"/>
                </a:solidFill>
                <a:latin typeface="Quattrocento Sans"/>
                <a:ea typeface="Quattrocento Sans"/>
                <a:cs typeface="Quattrocento Sans"/>
                <a:sym typeface="Quattrocento Sans"/>
              </a:defRPr>
            </a:lvl6pPr>
            <a:lvl7pPr indent="0" lvl="6" marL="0" marR="0" rtl="0" algn="l">
              <a:spcBef>
                <a:spcPts val="0"/>
              </a:spcBef>
              <a:buNone/>
              <a:defRPr sz="1765">
                <a:solidFill>
                  <a:schemeClr val="dk1"/>
                </a:solidFill>
                <a:latin typeface="Quattrocento Sans"/>
                <a:ea typeface="Quattrocento Sans"/>
                <a:cs typeface="Quattrocento Sans"/>
                <a:sym typeface="Quattrocento Sans"/>
              </a:defRPr>
            </a:lvl7pPr>
            <a:lvl8pPr indent="0" lvl="7" marL="0" marR="0" rtl="0" algn="l">
              <a:spcBef>
                <a:spcPts val="0"/>
              </a:spcBef>
              <a:buNone/>
              <a:defRPr sz="1765">
                <a:solidFill>
                  <a:schemeClr val="dk1"/>
                </a:solidFill>
                <a:latin typeface="Quattrocento Sans"/>
                <a:ea typeface="Quattrocento Sans"/>
                <a:cs typeface="Quattrocento Sans"/>
                <a:sym typeface="Quattrocento Sans"/>
              </a:defRPr>
            </a:lvl8pPr>
            <a:lvl9pPr indent="0" lvl="8" marL="0" marR="0" rtl="0" algn="l">
              <a:spcBef>
                <a:spcPts val="0"/>
              </a:spcBef>
              <a:buNone/>
              <a:defRPr sz="1765">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391" name="Shape 391"/>
        <p:cNvGrpSpPr/>
        <p:nvPr/>
      </p:nvGrpSpPr>
      <p:grpSpPr>
        <a:xfrm>
          <a:off x="0" y="0"/>
          <a:ext cx="0" cy="0"/>
          <a:chOff x="0" y="0"/>
          <a:chExt cx="0" cy="0"/>
        </a:xfrm>
      </p:grpSpPr>
      <p:sp>
        <p:nvSpPr>
          <p:cNvPr id="392" name="Google Shape;392;p66"/>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3" name="Google Shape;393;p66"/>
          <p:cNvSpPr txBox="1"/>
          <p:nvPr>
            <p:ph idx="1" type="body"/>
          </p:nvPr>
        </p:nvSpPr>
        <p:spPr>
          <a:xfrm>
            <a:off x="584200" y="1435503"/>
            <a:ext cx="11018520" cy="1612749"/>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4" name="Google Shape;394;p66"/>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9pPr>
          </a:lstStyle>
          <a:p/>
        </p:txBody>
      </p:sp>
      <p:sp>
        <p:nvSpPr>
          <p:cNvPr id="395" name="Google Shape;395;p6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765" u="none" cap="none" strike="noStrike">
                <a:solidFill>
                  <a:schemeClr val="dk1"/>
                </a:solidFill>
                <a:latin typeface="Quattrocento Sans"/>
                <a:ea typeface="Quattrocento Sans"/>
                <a:cs typeface="Quattrocento Sans"/>
                <a:sym typeface="Quattrocento Sans"/>
              </a:defRPr>
            </a:lvl9pPr>
          </a:lstStyle>
          <a:p/>
        </p:txBody>
      </p:sp>
      <p:sp>
        <p:nvSpPr>
          <p:cNvPr id="396" name="Google Shape;396;p6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765">
                <a:solidFill>
                  <a:schemeClr val="dk1"/>
                </a:solidFill>
                <a:latin typeface="Quattrocento Sans"/>
                <a:ea typeface="Quattrocento Sans"/>
                <a:cs typeface="Quattrocento Sans"/>
                <a:sym typeface="Quattrocento Sans"/>
              </a:defRPr>
            </a:lvl1pPr>
            <a:lvl2pPr indent="0" lvl="1" marL="0" marR="0" rtl="0" algn="l">
              <a:spcBef>
                <a:spcPts val="0"/>
              </a:spcBef>
              <a:buNone/>
              <a:defRPr sz="1765">
                <a:solidFill>
                  <a:schemeClr val="dk1"/>
                </a:solidFill>
                <a:latin typeface="Quattrocento Sans"/>
                <a:ea typeface="Quattrocento Sans"/>
                <a:cs typeface="Quattrocento Sans"/>
                <a:sym typeface="Quattrocento Sans"/>
              </a:defRPr>
            </a:lvl2pPr>
            <a:lvl3pPr indent="0" lvl="2" marL="0" marR="0" rtl="0" algn="l">
              <a:spcBef>
                <a:spcPts val="0"/>
              </a:spcBef>
              <a:buNone/>
              <a:defRPr sz="1765">
                <a:solidFill>
                  <a:schemeClr val="dk1"/>
                </a:solidFill>
                <a:latin typeface="Quattrocento Sans"/>
                <a:ea typeface="Quattrocento Sans"/>
                <a:cs typeface="Quattrocento Sans"/>
                <a:sym typeface="Quattrocento Sans"/>
              </a:defRPr>
            </a:lvl3pPr>
            <a:lvl4pPr indent="0" lvl="3" marL="0" marR="0" rtl="0" algn="l">
              <a:spcBef>
                <a:spcPts val="0"/>
              </a:spcBef>
              <a:buNone/>
              <a:defRPr sz="1765">
                <a:solidFill>
                  <a:schemeClr val="dk1"/>
                </a:solidFill>
                <a:latin typeface="Quattrocento Sans"/>
                <a:ea typeface="Quattrocento Sans"/>
                <a:cs typeface="Quattrocento Sans"/>
                <a:sym typeface="Quattrocento Sans"/>
              </a:defRPr>
            </a:lvl4pPr>
            <a:lvl5pPr indent="0" lvl="4" marL="0" marR="0" rtl="0" algn="l">
              <a:spcBef>
                <a:spcPts val="0"/>
              </a:spcBef>
              <a:buNone/>
              <a:defRPr sz="1765">
                <a:solidFill>
                  <a:schemeClr val="dk1"/>
                </a:solidFill>
                <a:latin typeface="Quattrocento Sans"/>
                <a:ea typeface="Quattrocento Sans"/>
                <a:cs typeface="Quattrocento Sans"/>
                <a:sym typeface="Quattrocento Sans"/>
              </a:defRPr>
            </a:lvl5pPr>
            <a:lvl6pPr indent="0" lvl="5" marL="0" marR="0" rtl="0" algn="l">
              <a:spcBef>
                <a:spcPts val="0"/>
              </a:spcBef>
              <a:buNone/>
              <a:defRPr sz="1765">
                <a:solidFill>
                  <a:schemeClr val="dk1"/>
                </a:solidFill>
                <a:latin typeface="Quattrocento Sans"/>
                <a:ea typeface="Quattrocento Sans"/>
                <a:cs typeface="Quattrocento Sans"/>
                <a:sym typeface="Quattrocento Sans"/>
              </a:defRPr>
            </a:lvl6pPr>
            <a:lvl7pPr indent="0" lvl="6" marL="0" marR="0" rtl="0" algn="l">
              <a:spcBef>
                <a:spcPts val="0"/>
              </a:spcBef>
              <a:buNone/>
              <a:defRPr sz="1765">
                <a:solidFill>
                  <a:schemeClr val="dk1"/>
                </a:solidFill>
                <a:latin typeface="Quattrocento Sans"/>
                <a:ea typeface="Quattrocento Sans"/>
                <a:cs typeface="Quattrocento Sans"/>
                <a:sym typeface="Quattrocento Sans"/>
              </a:defRPr>
            </a:lvl7pPr>
            <a:lvl8pPr indent="0" lvl="7" marL="0" marR="0" rtl="0" algn="l">
              <a:spcBef>
                <a:spcPts val="0"/>
              </a:spcBef>
              <a:buNone/>
              <a:defRPr sz="1765">
                <a:solidFill>
                  <a:schemeClr val="dk1"/>
                </a:solidFill>
                <a:latin typeface="Quattrocento Sans"/>
                <a:ea typeface="Quattrocento Sans"/>
                <a:cs typeface="Quattrocento Sans"/>
                <a:sym typeface="Quattrocento Sans"/>
              </a:defRPr>
            </a:lvl8pPr>
            <a:lvl9pPr indent="0" lvl="8" marL="0" marR="0" rtl="0" algn="l">
              <a:spcBef>
                <a:spcPts val="0"/>
              </a:spcBef>
              <a:buNone/>
              <a:defRPr sz="1765">
                <a:solidFill>
                  <a:schemeClr val="dk1"/>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solidFill>
          <a:schemeClr val="dk2"/>
        </a:solidFill>
      </p:bgPr>
    </p:bg>
    <p:spTree>
      <p:nvGrpSpPr>
        <p:cNvPr id="397" name="Shape 397"/>
        <p:cNvGrpSpPr/>
        <p:nvPr/>
      </p:nvGrpSpPr>
      <p:grpSpPr>
        <a:xfrm>
          <a:off x="0" y="0"/>
          <a:ext cx="0" cy="0"/>
          <a:chOff x="0" y="0"/>
          <a:chExt cx="0" cy="0"/>
        </a:xfrm>
      </p:grpSpPr>
      <p:pic>
        <p:nvPicPr>
          <p:cNvPr descr="Microsoft logo white text version" id="398" name="Google Shape;398;p67"/>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
        <p:nvSpPr>
          <p:cNvPr id="399" name="Google Shape;399;p67"/>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0" name="Google Shape;400;p67"/>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quare photo 2">
  <p:cSld name="1_Title square photo 2">
    <p:bg>
      <p:bgPr>
        <a:solidFill>
          <a:schemeClr val="dk2"/>
        </a:solidFill>
      </p:bgPr>
    </p:bg>
    <p:spTree>
      <p:nvGrpSpPr>
        <p:cNvPr id="37" name="Shape 37"/>
        <p:cNvGrpSpPr/>
        <p:nvPr/>
      </p:nvGrpSpPr>
      <p:grpSpPr>
        <a:xfrm>
          <a:off x="0" y="0"/>
          <a:ext cx="0" cy="0"/>
          <a:chOff x="0" y="0"/>
          <a:chExt cx="0" cy="0"/>
        </a:xfrm>
      </p:grpSpPr>
      <p:sp>
        <p:nvSpPr>
          <p:cNvPr id="38" name="Google Shape;38;p21"/>
          <p:cNvSpPr txBox="1"/>
          <p:nvPr>
            <p:ph type="title"/>
          </p:nvPr>
        </p:nvSpPr>
        <p:spPr>
          <a:xfrm>
            <a:off x="588263" y="2425541"/>
            <a:ext cx="4167887" cy="1107996"/>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1"/>
          <p:cNvSpPr txBox="1"/>
          <p:nvPr>
            <p:ph idx="1" type="body"/>
          </p:nvPr>
        </p:nvSpPr>
        <p:spPr>
          <a:xfrm>
            <a:off x="582042" y="3962400"/>
            <a:ext cx="4164583"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40" name="Google Shape;40;p21"/>
          <p:cNvPicPr preferRelativeResize="0"/>
          <p:nvPr>
            <p:ph idx="2" type="pic"/>
          </p:nvPr>
        </p:nvPicPr>
        <p:blipFill/>
        <p:spPr>
          <a:xfrm>
            <a:off x="5334000" y="0"/>
            <a:ext cx="6858000" cy="6858000"/>
          </a:xfrm>
          <a:prstGeom prst="rect">
            <a:avLst/>
          </a:prstGeom>
          <a:blipFill rotWithShape="1">
            <a:blip r:embed="rId2">
              <a:alphaModFix/>
            </a:blip>
            <a:stretch>
              <a:fillRect b="0" l="0" r="0" t="0"/>
            </a:stretch>
          </a:blipFill>
          <a:ln>
            <a:noFill/>
          </a:ln>
        </p:spPr>
      </p:pic>
      <p:pic>
        <p:nvPicPr>
          <p:cNvPr descr="Microsoft logo white text version" id="41" name="Google Shape;41;p21"/>
          <p:cNvPicPr preferRelativeResize="0"/>
          <p:nvPr/>
        </p:nvPicPr>
        <p:blipFill rotWithShape="1">
          <a:blip r:embed="rId3">
            <a:alphaModFix/>
          </a:blip>
          <a:srcRect b="0" l="0" r="0" t="0"/>
          <a:stretch/>
        </p:blipFill>
        <p:spPr>
          <a:xfrm>
            <a:off x="584200" y="585788"/>
            <a:ext cx="1366245"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dk2"/>
        </a:solidFill>
      </p:bgPr>
    </p:bg>
    <p:spTree>
      <p:nvGrpSpPr>
        <p:cNvPr id="42" name="Shape 42"/>
        <p:cNvGrpSpPr/>
        <p:nvPr/>
      </p:nvGrpSpPr>
      <p:grpSpPr>
        <a:xfrm>
          <a:off x="0" y="0"/>
          <a:ext cx="0" cy="0"/>
          <a:chOff x="0" y="0"/>
          <a:chExt cx="0" cy="0"/>
        </a:xfrm>
      </p:grpSpPr>
      <p:pic>
        <p:nvPicPr>
          <p:cNvPr descr="Microsoft logo white text version" id="43" name="Google Shape;43;p15"/>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
        <p:nvSpPr>
          <p:cNvPr id="44" name="Google Shape;44;p15"/>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5"/>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bg>
      <p:bgPr>
        <a:solidFill>
          <a:schemeClr val="lt1"/>
        </a:solidFill>
      </p:bgPr>
    </p:bg>
    <p:spTree>
      <p:nvGrpSpPr>
        <p:cNvPr id="46" name="Shape 46"/>
        <p:cNvGrpSpPr/>
        <p:nvPr/>
      </p:nvGrpSpPr>
      <p:grpSpPr>
        <a:xfrm>
          <a:off x="0" y="0"/>
          <a:ext cx="0" cy="0"/>
          <a:chOff x="0" y="0"/>
          <a:chExt cx="0" cy="0"/>
        </a:xfrm>
      </p:grpSpPr>
      <p:pic>
        <p:nvPicPr>
          <p:cNvPr descr="Microsoft logo, gray text version" id="47" name="Google Shape;47;p22"/>
          <p:cNvPicPr preferRelativeResize="0"/>
          <p:nvPr/>
        </p:nvPicPr>
        <p:blipFill rotWithShape="1">
          <a:blip r:embed="rId2">
            <a:alphaModFix/>
          </a:blip>
          <a:srcRect b="0" l="0" r="0" t="0"/>
          <a:stretch/>
        </p:blipFill>
        <p:spPr>
          <a:xfrm>
            <a:off x="584200" y="585788"/>
            <a:ext cx="1366440" cy="292608"/>
          </a:xfrm>
          <a:prstGeom prst="rect">
            <a:avLst/>
          </a:prstGeom>
          <a:noFill/>
          <a:ln>
            <a:noFill/>
          </a:ln>
        </p:spPr>
      </p:pic>
      <p:sp>
        <p:nvSpPr>
          <p:cNvPr id="48" name="Google Shape;48;p22"/>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2"/>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Bullet text">
  <p:cSld name="Two Column Bullet text">
    <p:spTree>
      <p:nvGrpSpPr>
        <p:cNvPr id="50" name="Shape 50"/>
        <p:cNvGrpSpPr/>
        <p:nvPr/>
      </p:nvGrpSpPr>
      <p:grpSpPr>
        <a:xfrm>
          <a:off x="0" y="0"/>
          <a:ext cx="0" cy="0"/>
          <a:chOff x="0" y="0"/>
          <a:chExt cx="0" cy="0"/>
        </a:xfrm>
      </p:grpSpPr>
      <p:sp>
        <p:nvSpPr>
          <p:cNvPr id="51" name="Google Shape;51;p23"/>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3"/>
          <p:cNvSpPr txBox="1"/>
          <p:nvPr>
            <p:ph idx="1" type="body"/>
          </p:nvPr>
        </p:nvSpPr>
        <p:spPr>
          <a:xfrm>
            <a:off x="584200" y="1435100"/>
            <a:ext cx="5211763" cy="4833938"/>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 name="Google Shape;53;p23"/>
          <p:cNvSpPr txBox="1"/>
          <p:nvPr>
            <p:ph idx="2" type="body"/>
          </p:nvPr>
        </p:nvSpPr>
        <p:spPr>
          <a:xfrm>
            <a:off x="6389688" y="1435100"/>
            <a:ext cx="5219700" cy="4833938"/>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5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chemeClr val="lt1"/>
              </a:buClr>
              <a:buSzPts val="3600"/>
              <a:buFont typeface="Quattrocento Sans"/>
              <a:buNone/>
              <a:defRPr b="0" i="0" sz="36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584200" y="1435503"/>
            <a:ext cx="11018520" cy="1612749"/>
          </a:xfrm>
          <a:prstGeom prst="rect">
            <a:avLst/>
          </a:prstGeom>
          <a:noFill/>
          <a:ln>
            <a:noFill/>
          </a:ln>
        </p:spPr>
        <p:txBody>
          <a:bodyPr anchorCtr="0" anchor="t" bIns="0" lIns="0" spcFirstLastPara="1" rIns="0" wrap="square" tIns="0">
            <a:spAutoFit/>
          </a:bodyPr>
          <a:lstStyle>
            <a:lvl1pPr indent="-388620" lvl="0" marL="457200" marR="0" rtl="0" algn="l">
              <a:lnSpc>
                <a:spcPct val="100000"/>
              </a:lnSpc>
              <a:spcBef>
                <a:spcPts val="560"/>
              </a:spcBef>
              <a:spcAft>
                <a:spcPts val="0"/>
              </a:spcAft>
              <a:buClr>
                <a:schemeClr val="lt1"/>
              </a:buClr>
              <a:buSzPts val="2520"/>
              <a:buFont typeface="Noto Sans Symbols"/>
              <a:buChar char="·"/>
              <a:defRPr b="0" i="0" sz="28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100000"/>
              </a:lnSpc>
              <a:spcBef>
                <a:spcPts val="400"/>
              </a:spcBef>
              <a:spcAft>
                <a:spcPts val="0"/>
              </a:spcAft>
              <a:buClr>
                <a:schemeClr val="lt1"/>
              </a:buClr>
              <a:buSzPts val="1800"/>
              <a:buFont typeface="Noto Sans Symbols"/>
              <a:buChar char="·"/>
              <a:defRPr b="0" i="0" sz="2000" u="none" cap="none" strike="noStrike">
                <a:solidFill>
                  <a:schemeClr val="lt1"/>
                </a:solidFill>
                <a:latin typeface="Quattrocento Sans"/>
                <a:ea typeface="Quattrocento Sans"/>
                <a:cs typeface="Quattrocento Sans"/>
                <a:sym typeface="Quattrocento Sans"/>
              </a:defRPr>
            </a:lvl2pPr>
            <a:lvl3pPr indent="-320039" lvl="2" marL="1371600" marR="0" rtl="0" algn="l">
              <a:lnSpc>
                <a:spcPct val="100000"/>
              </a:lnSpc>
              <a:spcBef>
                <a:spcPts val="320"/>
              </a:spcBef>
              <a:spcAft>
                <a:spcPts val="0"/>
              </a:spcAft>
              <a:buClr>
                <a:schemeClr val="lt1"/>
              </a:buClr>
              <a:buSzPts val="1440"/>
              <a:buFont typeface="Noto Sans Symbols"/>
              <a:buChar char="·"/>
              <a:defRPr b="0" i="0" sz="1600" u="none" cap="none" strike="noStrike">
                <a:solidFill>
                  <a:schemeClr val="lt1"/>
                </a:solidFill>
                <a:latin typeface="Quattrocento Sans"/>
                <a:ea typeface="Quattrocento Sans"/>
                <a:cs typeface="Quattrocento Sans"/>
                <a:sym typeface="Quattrocento Sans"/>
              </a:defRPr>
            </a:lvl3pPr>
            <a:lvl4pPr indent="-308610" lvl="3" marL="1828800" marR="0" rtl="0" algn="l">
              <a:lnSpc>
                <a:spcPct val="100000"/>
              </a:lnSpc>
              <a:spcBef>
                <a:spcPts val="280"/>
              </a:spcBef>
              <a:spcAft>
                <a:spcPts val="0"/>
              </a:spcAft>
              <a:buClr>
                <a:schemeClr val="lt1"/>
              </a:buClr>
              <a:buSzPts val="1260"/>
              <a:buFont typeface="Noto Sans Symbols"/>
              <a:buChar char="·"/>
              <a:defRPr b="0" i="0" sz="1400" u="none" cap="none" strike="noStrike">
                <a:solidFill>
                  <a:schemeClr val="lt1"/>
                </a:solidFill>
                <a:latin typeface="Quattrocento Sans"/>
                <a:ea typeface="Quattrocento Sans"/>
                <a:cs typeface="Quattrocento Sans"/>
                <a:sym typeface="Quattrocento Sans"/>
              </a:defRPr>
            </a:lvl4pPr>
            <a:lvl5pPr indent="-308610" lvl="4" marL="2286000" marR="0" rtl="0" algn="l">
              <a:lnSpc>
                <a:spcPct val="100000"/>
              </a:lnSpc>
              <a:spcBef>
                <a:spcPts val="280"/>
              </a:spcBef>
              <a:spcAft>
                <a:spcPts val="0"/>
              </a:spcAft>
              <a:buClr>
                <a:schemeClr val="lt1"/>
              </a:buClr>
              <a:buSzPts val="1260"/>
              <a:buFont typeface="Noto Sans Symbols"/>
              <a:buChar char="·"/>
              <a:defRPr b="0" i="0" sz="14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pic>
        <p:nvPicPr>
          <p:cNvPr descr="These are Microsoft Brand colors. The color bar is placed to the side of the Theme master so that it will be visible on all slides. Users can use the 'eye dropper' color tools under Color Fill Shape, Color Fill line etc. to easily select Brand colors. " id="12" name="Google Shape;12;p14"/>
          <p:cNvPicPr preferRelativeResize="0"/>
          <p:nvPr/>
        </p:nvPicPr>
        <p:blipFill rotWithShape="1">
          <a:blip r:embed="rId1">
            <a:alphaModFix/>
          </a:blip>
          <a:srcRect b="0" l="761" r="0" t="0"/>
          <a:stretch/>
        </p:blipFill>
        <p:spPr>
          <a:xfrm rot="5400000">
            <a:off x="9464500" y="2843773"/>
            <a:ext cx="6858000" cy="11704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p13"/>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chemeClr val="dk1"/>
              </a:buClr>
              <a:buSzPts val="3600"/>
              <a:buFont typeface="Quattrocento Sans"/>
              <a:buNone/>
              <a:defRPr b="0" i="0" sz="36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3"/>
          <p:cNvSpPr txBox="1"/>
          <p:nvPr>
            <p:ph idx="1" type="body"/>
          </p:nvPr>
        </p:nvSpPr>
        <p:spPr>
          <a:xfrm>
            <a:off x="584200" y="1435503"/>
            <a:ext cx="11018520" cy="1612749"/>
          </a:xfrm>
          <a:prstGeom prst="rect">
            <a:avLst/>
          </a:prstGeom>
          <a:noFill/>
          <a:ln>
            <a:noFill/>
          </a:ln>
        </p:spPr>
        <p:txBody>
          <a:bodyPr anchorCtr="0" anchor="t" bIns="0" lIns="0" spcFirstLastPara="1" rIns="0" wrap="square" tIns="0">
            <a:spAutoFit/>
          </a:bodyPr>
          <a:lstStyle>
            <a:lvl1pPr indent="-388620" lvl="0" marL="457200" marR="0" rtl="0" algn="l">
              <a:lnSpc>
                <a:spcPct val="100000"/>
              </a:lnSpc>
              <a:spcBef>
                <a:spcPts val="560"/>
              </a:spcBef>
              <a:spcAft>
                <a:spcPts val="0"/>
              </a:spcAft>
              <a:buClr>
                <a:schemeClr val="dk1"/>
              </a:buClr>
              <a:buSzPts val="2520"/>
              <a:buFont typeface="Noto Sans Symbols"/>
              <a:buChar char="·"/>
              <a:defRPr b="0" i="0" sz="2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400"/>
              </a:spcBef>
              <a:spcAft>
                <a:spcPts val="0"/>
              </a:spcAft>
              <a:buClr>
                <a:schemeClr val="dk1"/>
              </a:buClr>
              <a:buSzPts val="1800"/>
              <a:buFont typeface="Noto Sans Symbols"/>
              <a:buChar char="·"/>
              <a:defRPr b="0" i="0" sz="2000" u="none" cap="none" strike="noStrike">
                <a:solidFill>
                  <a:schemeClr val="dk1"/>
                </a:solidFill>
                <a:latin typeface="Quattrocento Sans"/>
                <a:ea typeface="Quattrocento Sans"/>
                <a:cs typeface="Quattrocento Sans"/>
                <a:sym typeface="Quattrocento Sans"/>
              </a:defRPr>
            </a:lvl2pPr>
            <a:lvl3pPr indent="-320039" lvl="2" marL="1371600" marR="0" rtl="0" algn="l">
              <a:lnSpc>
                <a:spcPct val="100000"/>
              </a:lnSpc>
              <a:spcBef>
                <a:spcPts val="320"/>
              </a:spcBef>
              <a:spcAft>
                <a:spcPts val="0"/>
              </a:spcAft>
              <a:buClr>
                <a:schemeClr val="dk1"/>
              </a:buClr>
              <a:buSzPts val="1440"/>
              <a:buFont typeface="Noto Sans Symbols"/>
              <a:buChar char="·"/>
              <a:defRPr b="0" i="0" sz="1600" u="none" cap="none" strike="noStrike">
                <a:solidFill>
                  <a:schemeClr val="dk1"/>
                </a:solidFill>
                <a:latin typeface="Quattrocento Sans"/>
                <a:ea typeface="Quattrocento Sans"/>
                <a:cs typeface="Quattrocento Sans"/>
                <a:sym typeface="Quattrocento Sans"/>
              </a:defRPr>
            </a:lvl3pPr>
            <a:lvl4pPr indent="-308610" lvl="3" marL="1828800"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4pPr>
            <a:lvl5pPr indent="-308610" lvl="4" marL="2286000"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descr="These are Microsoft Brand colors. The color bar is placed to the side of the Theme master so that it will be visible on all slides. Users can use the 'eye dropper' color tools under Color Fill Shape, Color Fill line etc. to easily select Brand colors. " id="20" name="Google Shape;20;p13"/>
          <p:cNvPicPr preferRelativeResize="0"/>
          <p:nvPr/>
        </p:nvPicPr>
        <p:blipFill rotWithShape="1">
          <a:blip r:embed="rId1">
            <a:alphaModFix/>
          </a:blip>
          <a:srcRect b="0" l="761" r="0" t="0"/>
          <a:stretch/>
        </p:blipFill>
        <p:spPr>
          <a:xfrm rot="5400000">
            <a:off x="9464500" y="2843773"/>
            <a:ext cx="6858000" cy="11704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ocs.python.org/3/library/random.html" TargetMode="External"/><Relationship Id="rId4" Type="http://schemas.openxmlformats.org/officeDocument/2006/relationships/hyperlink" Target="https://en.wikipedia.org/wiki/Magic_8-Bal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4B47"/>
        </a:solidFill>
      </p:bgPr>
    </p:bg>
    <p:spTree>
      <p:nvGrpSpPr>
        <p:cNvPr id="408" name="Shape 408"/>
        <p:cNvGrpSpPr/>
        <p:nvPr/>
      </p:nvGrpSpPr>
      <p:grpSpPr>
        <a:xfrm>
          <a:off x="0" y="0"/>
          <a:ext cx="0" cy="0"/>
          <a:chOff x="0" y="0"/>
          <a:chExt cx="0" cy="0"/>
        </a:xfrm>
      </p:grpSpPr>
      <p:sp>
        <p:nvSpPr>
          <p:cNvPr id="409" name="Google Shape;409;p1"/>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rgbClr val="30E5D0"/>
              </a:buClr>
              <a:buSzPts val="3600"/>
              <a:buFont typeface="Quattrocento Sans"/>
              <a:buNone/>
            </a:pPr>
            <a:r>
              <a:rPr lang="en-US"/>
              <a:t>Lesson 3.01: Built-In Functions</a:t>
            </a:r>
            <a:endParaRPr/>
          </a:p>
        </p:txBody>
      </p:sp>
      <p:sp>
        <p:nvSpPr>
          <p:cNvPr id="410" name="Google Shape;410;p1"/>
          <p:cNvSpPr txBox="1"/>
          <p:nvPr>
            <p:ph idx="1" type="body"/>
          </p:nvPr>
        </p:nvSpPr>
        <p:spPr>
          <a:xfrm>
            <a:off x="584200" y="3962400"/>
            <a:ext cx="9144000" cy="1015663"/>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1980"/>
              <a:buNone/>
            </a:pPr>
            <a:r>
              <a:rPr lang="en-US"/>
              <a:t>Microsoft Philanthropies TEALS Program</a:t>
            </a:r>
            <a:endParaRPr/>
          </a:p>
          <a:p>
            <a:pPr indent="0" lvl="0" marL="0" rtl="0" algn="l">
              <a:lnSpc>
                <a:spcPct val="100000"/>
              </a:lnSpc>
              <a:spcBef>
                <a:spcPts val="0"/>
              </a:spcBef>
              <a:spcAft>
                <a:spcPts val="0"/>
              </a:spcAft>
              <a:buClr>
                <a:schemeClr val="lt1"/>
              </a:buClr>
              <a:buSzPts val="1980"/>
              <a:buNone/>
            </a:pPr>
            <a:r>
              <a:rPr lang="en-US"/>
              <a:t>Introduction to Computer Science</a:t>
            </a:r>
            <a:endParaRPr/>
          </a:p>
          <a:p>
            <a:pPr indent="0" lvl="0" marL="0" rtl="0" algn="l">
              <a:lnSpc>
                <a:spcPct val="100000"/>
              </a:lnSpc>
              <a:spcBef>
                <a:spcPts val="0"/>
              </a:spcBef>
              <a:spcAft>
                <a:spcPts val="0"/>
              </a:spcAft>
              <a:buClr>
                <a:schemeClr val="lt1"/>
              </a:buClr>
              <a:buSzPts val="1980"/>
              <a:buNone/>
            </a:pPr>
            <a:r>
              <a:rPr lang="en-US"/>
              <a:t>Semester 2</a:t>
            </a:r>
            <a:endParaRPr/>
          </a:p>
        </p:txBody>
      </p:sp>
      <p:pic>
        <p:nvPicPr>
          <p:cNvPr descr="Creative Commons Copyright. Prohibited Commercial Use. Microsoft Philanthropies TEALS Program" id="411" name="Google Shape;411;p1"/>
          <p:cNvPicPr preferRelativeResize="0"/>
          <p:nvPr/>
        </p:nvPicPr>
        <p:blipFill rotWithShape="1">
          <a:blip r:embed="rId3">
            <a:alphaModFix/>
          </a:blip>
          <a:srcRect b="0" l="0" r="0" t="0"/>
          <a:stretch/>
        </p:blipFill>
        <p:spPr>
          <a:xfrm>
            <a:off x="9002536" y="6372049"/>
            <a:ext cx="3105150" cy="3905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11"/>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Bonus</a:t>
            </a:r>
            <a:endParaRPr/>
          </a:p>
        </p:txBody>
      </p:sp>
      <p:sp>
        <p:nvSpPr>
          <p:cNvPr id="482" name="Google Shape;482;p11"/>
          <p:cNvSpPr txBox="1"/>
          <p:nvPr>
            <p:ph idx="1" type="body"/>
          </p:nvPr>
        </p:nvSpPr>
        <p:spPr>
          <a:xfrm>
            <a:off x="584200" y="1435100"/>
            <a:ext cx="11018838" cy="2930033"/>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520"/>
              <a:buNone/>
            </a:pPr>
            <a:r>
              <a:rPr lang="en-US"/>
              <a:t>Research the </a:t>
            </a:r>
            <a:r>
              <a:rPr lang="en-US">
                <a:latin typeface="Consolas"/>
                <a:ea typeface="Consolas"/>
                <a:cs typeface="Consolas"/>
                <a:sym typeface="Consolas"/>
              </a:rPr>
              <a:t>math</a:t>
            </a:r>
            <a:r>
              <a:rPr lang="en-US"/>
              <a:t> library in Python.</a:t>
            </a:r>
            <a:endParaRPr/>
          </a:p>
          <a:p>
            <a:pPr indent="0" lvl="0" marL="0" rtl="0" algn="l">
              <a:lnSpc>
                <a:spcPct val="100000"/>
              </a:lnSpc>
              <a:spcBef>
                <a:spcPts val="560"/>
              </a:spcBef>
              <a:spcAft>
                <a:spcPts val="0"/>
              </a:spcAft>
              <a:buClr>
                <a:schemeClr val="dk1"/>
              </a:buClr>
              <a:buSzPts val="2520"/>
              <a:buNone/>
            </a:pPr>
            <a:r>
              <a:t/>
            </a:r>
            <a:endParaRPr/>
          </a:p>
          <a:p>
            <a:pPr indent="0" lvl="0" marL="0" rtl="0" algn="l">
              <a:lnSpc>
                <a:spcPct val="100000"/>
              </a:lnSpc>
              <a:spcBef>
                <a:spcPts val="560"/>
              </a:spcBef>
              <a:spcAft>
                <a:spcPts val="0"/>
              </a:spcAft>
              <a:buClr>
                <a:schemeClr val="dk1"/>
              </a:buClr>
              <a:buSzPts val="2520"/>
              <a:buNone/>
            </a:pPr>
            <a:r>
              <a:rPr lang="en-US"/>
              <a:t>Create a program that finds the length of the hypotenuse of a right triangle, given the two perpendicular sides.</a:t>
            </a:r>
            <a:endParaRPr/>
          </a:p>
          <a:p>
            <a:pPr indent="0" lvl="0" marL="0" rtl="0" algn="l">
              <a:lnSpc>
                <a:spcPct val="100000"/>
              </a:lnSpc>
              <a:spcBef>
                <a:spcPts val="560"/>
              </a:spcBef>
              <a:spcAft>
                <a:spcPts val="0"/>
              </a:spcAft>
              <a:buClr>
                <a:schemeClr val="dk1"/>
              </a:buClr>
              <a:buSzPts val="2520"/>
              <a:buNone/>
            </a:pPr>
            <a:r>
              <a:t/>
            </a:r>
            <a:endParaRPr/>
          </a:p>
          <a:p>
            <a:pPr indent="0" lvl="0" marL="0" rtl="0" algn="l">
              <a:lnSpc>
                <a:spcPct val="100000"/>
              </a:lnSpc>
              <a:spcBef>
                <a:spcPts val="560"/>
              </a:spcBef>
              <a:spcAft>
                <a:spcPts val="0"/>
              </a:spcAft>
              <a:buClr>
                <a:schemeClr val="dk1"/>
              </a:buClr>
              <a:buSzPts val="2520"/>
              <a:buNone/>
            </a:pPr>
            <a:r>
              <a:rPr lang="en-US"/>
              <a:t>Can this program be completed without using   </a:t>
            </a:r>
            <a:r>
              <a:rPr lang="en-US">
                <a:latin typeface="Consolas"/>
                <a:ea typeface="Consolas"/>
                <a:cs typeface="Consolas"/>
                <a:sym typeface="Consolas"/>
              </a:rPr>
              <a:t>import math</a:t>
            </a:r>
            <a:r>
              <a:rPr lang="en-US"/>
              <a:t>?</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12"/>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Exit Ticket</a:t>
            </a:r>
            <a:endParaRPr/>
          </a:p>
        </p:txBody>
      </p:sp>
      <p:sp>
        <p:nvSpPr>
          <p:cNvPr id="488" name="Google Shape;488;p12"/>
          <p:cNvSpPr txBox="1"/>
          <p:nvPr>
            <p:ph idx="1" type="body"/>
          </p:nvPr>
        </p:nvSpPr>
        <p:spPr>
          <a:xfrm>
            <a:off x="584200" y="1435100"/>
            <a:ext cx="11018838" cy="430887"/>
          </a:xfrm>
          <a:prstGeom prst="rect">
            <a:avLst/>
          </a:prstGeom>
          <a:noFill/>
          <a:ln>
            <a:noFill/>
          </a:ln>
        </p:spPr>
        <p:txBody>
          <a:bodyPr anchorCtr="0" anchor="t" bIns="0" lIns="0" spcFirstLastPara="1" rIns="0" wrap="square" tIns="0">
            <a:spAutoFit/>
          </a:bodyPr>
          <a:lstStyle/>
          <a:p>
            <a:pPr indent="-228600" lvl="0" marL="228600" rtl="0" algn="l">
              <a:lnSpc>
                <a:spcPct val="100000"/>
              </a:lnSpc>
              <a:spcBef>
                <a:spcPts val="0"/>
              </a:spcBef>
              <a:spcAft>
                <a:spcPts val="0"/>
              </a:spcAft>
              <a:buClr>
                <a:schemeClr val="dk1"/>
              </a:buClr>
              <a:buSzPts val="2520"/>
              <a:buChar char="·"/>
            </a:pPr>
            <a:r>
              <a:rPr lang="en-US"/>
              <a:t>In your notebook, write down two things you learned today.</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Built-In Functions</a:t>
            </a:r>
            <a:endParaRPr/>
          </a:p>
        </p:txBody>
      </p:sp>
      <p:sp>
        <p:nvSpPr>
          <p:cNvPr id="417" name="Google Shape;417;p2"/>
          <p:cNvSpPr txBox="1"/>
          <p:nvPr>
            <p:ph idx="1" type="body"/>
          </p:nvPr>
        </p:nvSpPr>
        <p:spPr>
          <a:xfrm>
            <a:off x="584200" y="1435100"/>
            <a:ext cx="11018838" cy="2499146"/>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520"/>
              <a:buNone/>
            </a:pPr>
            <a:r>
              <a:rPr b="1" lang="en-US"/>
              <a:t>After this lesson, you will be able to...</a:t>
            </a:r>
            <a:endParaRPr/>
          </a:p>
          <a:p>
            <a:pPr indent="-342900" lvl="0" marL="342900" rtl="0" algn="l">
              <a:lnSpc>
                <a:spcPct val="100000"/>
              </a:lnSpc>
              <a:spcBef>
                <a:spcPts val="560"/>
              </a:spcBef>
              <a:spcAft>
                <a:spcPts val="0"/>
              </a:spcAft>
              <a:buClr>
                <a:schemeClr val="dk1"/>
              </a:buClr>
              <a:buSzPts val="2520"/>
              <a:buFont typeface="Arial"/>
              <a:buChar char="•"/>
            </a:pPr>
            <a:r>
              <a:rPr lang="en-US"/>
              <a:t>Define and identify function, argument, calling, importing, returning</a:t>
            </a:r>
            <a:endParaRPr/>
          </a:p>
          <a:p>
            <a:pPr indent="-342900" lvl="0" marL="342900" rtl="0" algn="l">
              <a:lnSpc>
                <a:spcPct val="100000"/>
              </a:lnSpc>
              <a:spcBef>
                <a:spcPts val="560"/>
              </a:spcBef>
              <a:spcAft>
                <a:spcPts val="0"/>
              </a:spcAft>
              <a:buClr>
                <a:schemeClr val="dk1"/>
              </a:buClr>
              <a:buSzPts val="2520"/>
              <a:buFont typeface="Arial"/>
              <a:buChar char="•"/>
            </a:pPr>
            <a:r>
              <a:rPr lang="en-US"/>
              <a:t>Call the built-in </a:t>
            </a:r>
            <a:r>
              <a:rPr lang="en-US">
                <a:latin typeface="Consolas"/>
                <a:ea typeface="Consolas"/>
                <a:cs typeface="Consolas"/>
                <a:sym typeface="Consolas"/>
              </a:rPr>
              <a:t>randint</a:t>
            </a:r>
            <a:r>
              <a:rPr lang="en-US"/>
              <a:t> function, using arguments</a:t>
            </a:r>
            <a:endParaRPr/>
          </a:p>
          <a:p>
            <a:pPr indent="-342900" lvl="0" marL="342900" rtl="0" algn="l">
              <a:lnSpc>
                <a:spcPct val="100000"/>
              </a:lnSpc>
              <a:spcBef>
                <a:spcPts val="560"/>
              </a:spcBef>
              <a:spcAft>
                <a:spcPts val="0"/>
              </a:spcAft>
              <a:buClr>
                <a:schemeClr val="dk1"/>
              </a:buClr>
              <a:buSzPts val="2520"/>
              <a:buFont typeface="Arial"/>
              <a:buChar char="•"/>
            </a:pPr>
            <a:r>
              <a:rPr lang="en-US"/>
              <a:t>Utilize code other people have written in Python libraries</a:t>
            </a:r>
            <a:endParaRPr/>
          </a:p>
          <a:p>
            <a:pPr indent="-342900" lvl="0" marL="342900" rtl="0" algn="l">
              <a:lnSpc>
                <a:spcPct val="100000"/>
              </a:lnSpc>
              <a:spcBef>
                <a:spcPts val="560"/>
              </a:spcBef>
              <a:spcAft>
                <a:spcPts val="0"/>
              </a:spcAft>
              <a:buClr>
                <a:schemeClr val="dk1"/>
              </a:buClr>
              <a:buSzPts val="2520"/>
              <a:buFont typeface="Arial"/>
              <a:buChar char="•"/>
            </a:pPr>
            <a:r>
              <a:rPr lang="en-US"/>
              <a:t>Understand the difference between printing and returning</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
          <p:cNvSpPr txBox="1"/>
          <p:nvPr>
            <p:ph type="title"/>
          </p:nvPr>
        </p:nvSpPr>
        <p:spPr>
          <a:xfrm>
            <a:off x="584200" y="2305840"/>
            <a:ext cx="3468956" cy="1107996"/>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Today’s Plan</a:t>
            </a:r>
            <a:br>
              <a:rPr lang="en-US"/>
            </a:br>
            <a:endParaRPr/>
          </a:p>
        </p:txBody>
      </p:sp>
      <p:sp>
        <p:nvSpPr>
          <p:cNvPr id="423" name="Google Shape;423;p3"/>
          <p:cNvSpPr txBox="1"/>
          <p:nvPr>
            <p:ph idx="1" type="body"/>
          </p:nvPr>
        </p:nvSpPr>
        <p:spPr>
          <a:xfrm>
            <a:off x="4646104" y="2447038"/>
            <a:ext cx="6961188" cy="275767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160"/>
              <a:buNone/>
            </a:pPr>
            <a:r>
              <a:rPr lang="en-US"/>
              <a:t>Do Now</a:t>
            </a:r>
            <a:endParaRPr/>
          </a:p>
          <a:p>
            <a:pPr indent="0" lvl="0" marL="0" rtl="0" algn="l">
              <a:lnSpc>
                <a:spcPct val="100000"/>
              </a:lnSpc>
              <a:spcBef>
                <a:spcPts val="1680"/>
              </a:spcBef>
              <a:spcAft>
                <a:spcPts val="0"/>
              </a:spcAft>
              <a:buClr>
                <a:schemeClr val="dk1"/>
              </a:buClr>
              <a:buSzPts val="2160"/>
              <a:buNone/>
            </a:pPr>
            <a:r>
              <a:rPr lang="en-US"/>
              <a:t>Lesson</a:t>
            </a:r>
            <a:endParaRPr/>
          </a:p>
          <a:p>
            <a:pPr indent="0" lvl="0" marL="0" rtl="0" algn="l">
              <a:lnSpc>
                <a:spcPct val="100000"/>
              </a:lnSpc>
              <a:spcBef>
                <a:spcPts val="1680"/>
              </a:spcBef>
              <a:spcAft>
                <a:spcPts val="0"/>
              </a:spcAft>
              <a:buClr>
                <a:schemeClr val="dk1"/>
              </a:buClr>
              <a:buSzPts val="2160"/>
              <a:buNone/>
            </a:pPr>
            <a:r>
              <a:rPr lang="en-US"/>
              <a:t>Lab</a:t>
            </a:r>
            <a:endParaRPr/>
          </a:p>
          <a:p>
            <a:pPr indent="0" lvl="0" marL="0" rtl="0" algn="l">
              <a:lnSpc>
                <a:spcPct val="100000"/>
              </a:lnSpc>
              <a:spcBef>
                <a:spcPts val="1680"/>
              </a:spcBef>
              <a:spcAft>
                <a:spcPts val="0"/>
              </a:spcAft>
              <a:buClr>
                <a:schemeClr val="dk1"/>
              </a:buClr>
              <a:buSzPts val="2160"/>
              <a:buNone/>
            </a:pPr>
            <a:r>
              <a:rPr lang="en-US"/>
              <a:t>Debrief </a:t>
            </a:r>
            <a:endParaRPr/>
          </a:p>
          <a:p>
            <a:pPr indent="0" lvl="0" marL="0" rtl="0" algn="l">
              <a:lnSpc>
                <a:spcPct val="100000"/>
              </a:lnSpc>
              <a:spcBef>
                <a:spcPts val="1680"/>
              </a:spcBef>
              <a:spcAft>
                <a:spcPts val="0"/>
              </a:spcAft>
              <a:buClr>
                <a:schemeClr val="dk1"/>
              </a:buClr>
              <a:buSzPts val="2160"/>
              <a:buNone/>
            </a:pPr>
            <a:r>
              <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
          <p:cNvSpPr txBox="1"/>
          <p:nvPr>
            <p:ph type="title"/>
          </p:nvPr>
        </p:nvSpPr>
        <p:spPr>
          <a:xfrm>
            <a:off x="586581" y="156258"/>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Do Now</a:t>
            </a:r>
            <a:endParaRPr/>
          </a:p>
        </p:txBody>
      </p:sp>
      <p:sp>
        <p:nvSpPr>
          <p:cNvPr id="430" name="Google Shape;430;p4"/>
          <p:cNvSpPr txBox="1"/>
          <p:nvPr>
            <p:ph idx="1" type="body"/>
          </p:nvPr>
        </p:nvSpPr>
        <p:spPr>
          <a:xfrm>
            <a:off x="586581" y="872303"/>
            <a:ext cx="11018838" cy="5829440"/>
          </a:xfrm>
          <a:prstGeom prst="rect">
            <a:avLst/>
          </a:prstGeom>
          <a:noFill/>
          <a:ln>
            <a:noFill/>
          </a:ln>
        </p:spPr>
        <p:txBody>
          <a:bodyPr anchorCtr="0" anchor="t" bIns="0" lIns="0" spcFirstLastPara="1" rIns="0" wrap="square" tIns="0">
            <a:spAutoFit/>
          </a:bodyPr>
          <a:lstStyle/>
          <a:p>
            <a:pPr indent="-228600" lvl="0" marL="228600" rtl="0" algn="l">
              <a:lnSpc>
                <a:spcPct val="100000"/>
              </a:lnSpc>
              <a:spcBef>
                <a:spcPts val="0"/>
              </a:spcBef>
              <a:spcAft>
                <a:spcPts val="0"/>
              </a:spcAft>
              <a:buClr>
                <a:schemeClr val="dk1"/>
              </a:buClr>
              <a:buSzPts val="2160"/>
              <a:buChar char="·"/>
            </a:pPr>
            <a:r>
              <a:rPr lang="en-US" sz="2400"/>
              <a:t>Write down in your notebook one thing you learned in the previous class.</a:t>
            </a:r>
            <a:endParaRPr/>
          </a:p>
          <a:p>
            <a:pPr indent="-228600" lvl="0" marL="228600" rtl="0" algn="l">
              <a:lnSpc>
                <a:spcPct val="100000"/>
              </a:lnSpc>
              <a:spcBef>
                <a:spcPts val="480"/>
              </a:spcBef>
              <a:spcAft>
                <a:spcPts val="0"/>
              </a:spcAft>
              <a:buClr>
                <a:schemeClr val="dk1"/>
              </a:buClr>
              <a:buSzPts val="2160"/>
              <a:buChar char="·"/>
            </a:pPr>
            <a:r>
              <a:rPr lang="en-US" sz="2400"/>
              <a:t>Type the following code into the editor and run the program.</a:t>
            </a:r>
            <a:br>
              <a:rPr lang="en-US" sz="2400"/>
            </a:br>
            <a:endParaRPr sz="2400"/>
          </a:p>
          <a:p>
            <a:pPr indent="-285750" lvl="0" marL="917575" rtl="0" algn="l">
              <a:lnSpc>
                <a:spcPct val="100000"/>
              </a:lnSpc>
              <a:spcBef>
                <a:spcPts val="0"/>
              </a:spcBef>
              <a:spcAft>
                <a:spcPts val="0"/>
              </a:spcAft>
              <a:buClr>
                <a:schemeClr val="accent4"/>
              </a:buClr>
              <a:buSzPts val="1620"/>
              <a:buFont typeface="Quattrocento Sans"/>
              <a:buAutoNum type="arabicPeriod"/>
            </a:pPr>
            <a:r>
              <a:rPr lang="en-US" sz="1800">
                <a:solidFill>
                  <a:srgbClr val="0000FF"/>
                </a:solidFill>
                <a:latin typeface="Consolas"/>
                <a:ea typeface="Consolas"/>
                <a:cs typeface="Consolas"/>
                <a:sym typeface="Consolas"/>
              </a:rPr>
              <a:t>import</a:t>
            </a:r>
            <a:r>
              <a:rPr lang="en-US" sz="1800">
                <a:solidFill>
                  <a:srgbClr val="000000"/>
                </a:solidFill>
                <a:latin typeface="Consolas"/>
                <a:ea typeface="Consolas"/>
                <a:cs typeface="Consolas"/>
                <a:sym typeface="Consolas"/>
              </a:rPr>
              <a:t> random</a:t>
            </a:r>
            <a:endParaRPr sz="2000">
              <a:latin typeface="Calibri"/>
              <a:ea typeface="Calibri"/>
              <a:cs typeface="Calibri"/>
              <a:sym typeface="Calibri"/>
            </a:endParaRPr>
          </a:p>
          <a:p>
            <a:pPr indent="-285750" lvl="0" marL="917575" rtl="0" algn="l">
              <a:lnSpc>
                <a:spcPct val="100000"/>
              </a:lnSpc>
              <a:spcBef>
                <a:spcPts val="0"/>
              </a:spcBef>
              <a:spcAft>
                <a:spcPts val="0"/>
              </a:spcAft>
              <a:buClr>
                <a:schemeClr val="accent4"/>
              </a:buClr>
              <a:buSzPts val="1620"/>
              <a:buFont typeface="Quattrocento Sans"/>
              <a:buAutoNum type="arabicPeriod"/>
            </a:pPr>
            <a:r>
              <a:rPr lang="en-US" sz="1800">
                <a:solidFill>
                  <a:srgbClr val="0000FF"/>
                </a:solidFill>
                <a:latin typeface="Consolas"/>
                <a:ea typeface="Consolas"/>
                <a:cs typeface="Consolas"/>
                <a:sym typeface="Consolas"/>
              </a:rPr>
              <a:t>print</a:t>
            </a:r>
            <a:r>
              <a:rPr lang="en-US" sz="1800">
                <a:solidFill>
                  <a:srgbClr val="000000"/>
                </a:solidFill>
                <a:latin typeface="Consolas"/>
                <a:ea typeface="Consolas"/>
                <a:cs typeface="Consolas"/>
                <a:sym typeface="Consolas"/>
              </a:rPr>
              <a:t>(random.randint(</a:t>
            </a:r>
            <a:r>
              <a:rPr lang="en-US" sz="1800">
                <a:solidFill>
                  <a:srgbClr val="09885A"/>
                </a:solidFill>
                <a:latin typeface="Consolas"/>
                <a:ea typeface="Consolas"/>
                <a:cs typeface="Consolas"/>
                <a:sym typeface="Consolas"/>
              </a:rPr>
              <a:t>0</a:t>
            </a:r>
            <a:r>
              <a:rPr lang="en-US" sz="1800">
                <a:solidFill>
                  <a:srgbClr val="000000"/>
                </a:solidFill>
                <a:latin typeface="Consolas"/>
                <a:ea typeface="Consolas"/>
                <a:cs typeface="Consolas"/>
                <a:sym typeface="Consolas"/>
              </a:rPr>
              <a:t>, </a:t>
            </a:r>
            <a:r>
              <a:rPr lang="en-US" sz="1800">
                <a:solidFill>
                  <a:srgbClr val="09885A"/>
                </a:solidFill>
                <a:latin typeface="Consolas"/>
                <a:ea typeface="Consolas"/>
                <a:cs typeface="Consolas"/>
                <a:sym typeface="Consolas"/>
              </a:rPr>
              <a:t>3</a:t>
            </a:r>
            <a:r>
              <a:rPr lang="en-US" sz="1800">
                <a:solidFill>
                  <a:srgbClr val="000000"/>
                </a:solidFill>
                <a:latin typeface="Consolas"/>
                <a:ea typeface="Consolas"/>
                <a:cs typeface="Consolas"/>
                <a:sym typeface="Consolas"/>
              </a:rPr>
              <a:t>))</a:t>
            </a:r>
            <a:endParaRPr/>
          </a:p>
          <a:p>
            <a:pPr indent="-285750" lvl="0" marL="917575" rtl="0" algn="l">
              <a:lnSpc>
                <a:spcPct val="100000"/>
              </a:lnSpc>
              <a:spcBef>
                <a:spcPts val="0"/>
              </a:spcBef>
              <a:spcAft>
                <a:spcPts val="0"/>
              </a:spcAft>
              <a:buClr>
                <a:schemeClr val="accent4"/>
              </a:buClr>
              <a:buSzPts val="1620"/>
              <a:buFont typeface="Quattrocento Sans"/>
              <a:buAutoNum type="arabicPeriod"/>
            </a:pPr>
            <a:r>
              <a:rPr lang="en-US" sz="1800">
                <a:solidFill>
                  <a:srgbClr val="0000FF"/>
                </a:solidFill>
                <a:latin typeface="Consolas"/>
                <a:ea typeface="Consolas"/>
                <a:cs typeface="Consolas"/>
                <a:sym typeface="Consolas"/>
              </a:rPr>
              <a:t>print</a:t>
            </a:r>
            <a:r>
              <a:rPr lang="en-US" sz="1800">
                <a:solidFill>
                  <a:srgbClr val="000000"/>
                </a:solidFill>
                <a:latin typeface="Consolas"/>
                <a:ea typeface="Consolas"/>
                <a:cs typeface="Consolas"/>
                <a:sym typeface="Consolas"/>
              </a:rPr>
              <a:t>(random.randint(</a:t>
            </a:r>
            <a:r>
              <a:rPr lang="en-US" sz="1800">
                <a:solidFill>
                  <a:srgbClr val="09885A"/>
                </a:solidFill>
                <a:latin typeface="Consolas"/>
                <a:ea typeface="Consolas"/>
                <a:cs typeface="Consolas"/>
                <a:sym typeface="Consolas"/>
              </a:rPr>
              <a:t>0</a:t>
            </a:r>
            <a:r>
              <a:rPr lang="en-US" sz="1800">
                <a:solidFill>
                  <a:srgbClr val="000000"/>
                </a:solidFill>
                <a:latin typeface="Consolas"/>
                <a:ea typeface="Consolas"/>
                <a:cs typeface="Consolas"/>
                <a:sym typeface="Consolas"/>
              </a:rPr>
              <a:t>, </a:t>
            </a:r>
            <a:r>
              <a:rPr lang="en-US" sz="1800">
                <a:solidFill>
                  <a:srgbClr val="09885A"/>
                </a:solidFill>
                <a:latin typeface="Consolas"/>
                <a:ea typeface="Consolas"/>
                <a:cs typeface="Consolas"/>
                <a:sym typeface="Consolas"/>
              </a:rPr>
              <a:t>3</a:t>
            </a:r>
            <a:r>
              <a:rPr lang="en-US" sz="1800">
                <a:solidFill>
                  <a:srgbClr val="000000"/>
                </a:solidFill>
                <a:latin typeface="Consolas"/>
                <a:ea typeface="Consolas"/>
                <a:cs typeface="Consolas"/>
                <a:sym typeface="Consolas"/>
              </a:rPr>
              <a:t>))</a:t>
            </a:r>
            <a:endParaRPr/>
          </a:p>
          <a:p>
            <a:pPr indent="-285750" lvl="0" marL="917575" rtl="0" algn="l">
              <a:lnSpc>
                <a:spcPct val="100000"/>
              </a:lnSpc>
              <a:spcBef>
                <a:spcPts val="0"/>
              </a:spcBef>
              <a:spcAft>
                <a:spcPts val="0"/>
              </a:spcAft>
              <a:buClr>
                <a:schemeClr val="accent4"/>
              </a:buClr>
              <a:buSzPts val="1620"/>
              <a:buFont typeface="Quattrocento Sans"/>
              <a:buAutoNum type="arabicPeriod"/>
            </a:pPr>
            <a:r>
              <a:rPr lang="en-US" sz="1800">
                <a:solidFill>
                  <a:srgbClr val="0000FF"/>
                </a:solidFill>
                <a:latin typeface="Consolas"/>
                <a:ea typeface="Consolas"/>
                <a:cs typeface="Consolas"/>
                <a:sym typeface="Consolas"/>
              </a:rPr>
              <a:t>print</a:t>
            </a:r>
            <a:r>
              <a:rPr lang="en-US" sz="1800">
                <a:solidFill>
                  <a:srgbClr val="000000"/>
                </a:solidFill>
                <a:latin typeface="Consolas"/>
                <a:ea typeface="Consolas"/>
                <a:cs typeface="Consolas"/>
                <a:sym typeface="Consolas"/>
              </a:rPr>
              <a:t>(random.randint(</a:t>
            </a:r>
            <a:r>
              <a:rPr lang="en-US" sz="1800">
                <a:solidFill>
                  <a:srgbClr val="09885A"/>
                </a:solidFill>
                <a:latin typeface="Consolas"/>
                <a:ea typeface="Consolas"/>
                <a:cs typeface="Consolas"/>
                <a:sym typeface="Consolas"/>
              </a:rPr>
              <a:t>0</a:t>
            </a:r>
            <a:r>
              <a:rPr lang="en-US" sz="1800">
                <a:solidFill>
                  <a:srgbClr val="000000"/>
                </a:solidFill>
                <a:latin typeface="Consolas"/>
                <a:ea typeface="Consolas"/>
                <a:cs typeface="Consolas"/>
                <a:sym typeface="Consolas"/>
              </a:rPr>
              <a:t>, </a:t>
            </a:r>
            <a:r>
              <a:rPr lang="en-US" sz="1800">
                <a:solidFill>
                  <a:srgbClr val="09885A"/>
                </a:solidFill>
                <a:latin typeface="Consolas"/>
                <a:ea typeface="Consolas"/>
                <a:cs typeface="Consolas"/>
                <a:sym typeface="Consolas"/>
              </a:rPr>
              <a:t>3</a:t>
            </a:r>
            <a:r>
              <a:rPr lang="en-US" sz="1800">
                <a:solidFill>
                  <a:srgbClr val="000000"/>
                </a:solidFill>
                <a:latin typeface="Consolas"/>
                <a:ea typeface="Consolas"/>
                <a:cs typeface="Consolas"/>
                <a:sym typeface="Consolas"/>
              </a:rPr>
              <a:t>))</a:t>
            </a:r>
            <a:br>
              <a:rPr lang="en-US" sz="1800">
                <a:solidFill>
                  <a:srgbClr val="000000"/>
                </a:solidFill>
                <a:latin typeface="Consolas"/>
                <a:ea typeface="Consolas"/>
                <a:cs typeface="Consolas"/>
                <a:sym typeface="Consolas"/>
              </a:rPr>
            </a:br>
            <a:endParaRPr sz="2000">
              <a:latin typeface="Calibri"/>
              <a:ea typeface="Calibri"/>
              <a:cs typeface="Calibri"/>
              <a:sym typeface="Calibri"/>
            </a:endParaRPr>
          </a:p>
          <a:p>
            <a:pPr indent="0" lvl="0" marL="0" rtl="0" algn="l">
              <a:lnSpc>
                <a:spcPct val="100000"/>
              </a:lnSpc>
              <a:spcBef>
                <a:spcPts val="480"/>
              </a:spcBef>
              <a:spcAft>
                <a:spcPts val="0"/>
              </a:spcAft>
              <a:buClr>
                <a:schemeClr val="dk1"/>
              </a:buClr>
              <a:buSzPts val="2160"/>
              <a:buNone/>
            </a:pPr>
            <a:r>
              <a:rPr b="1" lang="en-US" sz="2400"/>
              <a:t>1) </a:t>
            </a:r>
            <a:r>
              <a:rPr lang="en-US" sz="2400"/>
              <a:t>What does </a:t>
            </a:r>
            <a:r>
              <a:rPr lang="en-US" sz="2400">
                <a:latin typeface="Consolas"/>
                <a:ea typeface="Consolas"/>
                <a:cs typeface="Consolas"/>
                <a:sym typeface="Consolas"/>
              </a:rPr>
              <a:t>randint</a:t>
            </a:r>
            <a:r>
              <a:rPr lang="en-US" sz="2400"/>
              <a:t> do?</a:t>
            </a:r>
            <a:endParaRPr/>
          </a:p>
          <a:p>
            <a:pPr indent="0" lvl="0" marL="0" rtl="0" algn="l">
              <a:lnSpc>
                <a:spcPct val="100000"/>
              </a:lnSpc>
              <a:spcBef>
                <a:spcPts val="480"/>
              </a:spcBef>
              <a:spcAft>
                <a:spcPts val="0"/>
              </a:spcAft>
              <a:buClr>
                <a:schemeClr val="dk1"/>
              </a:buClr>
              <a:buSzPts val="2160"/>
              <a:buNone/>
            </a:pPr>
            <a:r>
              <a:rPr b="1" lang="en-US" sz="2400"/>
              <a:t>2) </a:t>
            </a:r>
            <a:r>
              <a:rPr lang="en-US" sz="2400"/>
              <a:t>What do the </a:t>
            </a:r>
            <a:r>
              <a:rPr lang="en-US" sz="2400">
                <a:latin typeface="Consolas"/>
                <a:ea typeface="Consolas"/>
                <a:cs typeface="Consolas"/>
                <a:sym typeface="Consolas"/>
              </a:rPr>
              <a:t>0</a:t>
            </a:r>
            <a:r>
              <a:rPr lang="en-US" sz="2400"/>
              <a:t> and </a:t>
            </a:r>
            <a:r>
              <a:rPr lang="en-US" sz="2400">
                <a:latin typeface="Consolas"/>
                <a:ea typeface="Consolas"/>
                <a:cs typeface="Consolas"/>
                <a:sym typeface="Consolas"/>
              </a:rPr>
              <a:t>3</a:t>
            </a:r>
            <a:r>
              <a:rPr lang="en-US" sz="2400"/>
              <a:t> do? Try changing those numbers and re-run the program.</a:t>
            </a:r>
            <a:endParaRPr/>
          </a:p>
          <a:p>
            <a:pPr indent="0" lvl="0" marL="0" rtl="0" algn="l">
              <a:lnSpc>
                <a:spcPct val="100000"/>
              </a:lnSpc>
              <a:spcBef>
                <a:spcPts val="480"/>
              </a:spcBef>
              <a:spcAft>
                <a:spcPts val="0"/>
              </a:spcAft>
              <a:buClr>
                <a:schemeClr val="dk1"/>
              </a:buClr>
              <a:buSzPts val="2160"/>
              <a:buNone/>
            </a:pPr>
            <a:r>
              <a:rPr b="1" lang="en-US" sz="2400"/>
              <a:t>3) </a:t>
            </a:r>
            <a:r>
              <a:rPr lang="en-US" sz="2400"/>
              <a:t>Try typing the same lines above, directly into the Python console, hitting </a:t>
            </a:r>
            <a:r>
              <a:rPr b="1" lang="en-US" sz="2400"/>
              <a:t>Enter</a:t>
            </a:r>
            <a:r>
              <a:rPr lang="en-US" sz="2400"/>
              <a:t> after each line. What is different about executing code in interactive mode?</a:t>
            </a:r>
            <a:endParaRPr/>
          </a:p>
          <a:p>
            <a:pPr indent="0" lvl="0" marL="0" rtl="0" algn="l">
              <a:lnSpc>
                <a:spcPct val="100000"/>
              </a:lnSpc>
              <a:spcBef>
                <a:spcPts val="480"/>
              </a:spcBef>
              <a:spcAft>
                <a:spcPts val="0"/>
              </a:spcAft>
              <a:buClr>
                <a:schemeClr val="dk1"/>
              </a:buClr>
              <a:buSzPts val="2160"/>
              <a:buNone/>
            </a:pPr>
            <a:r>
              <a:rPr b="1" lang="en-US" sz="2400"/>
              <a:t>4) </a:t>
            </a:r>
            <a:r>
              <a:rPr lang="en-US" sz="2400"/>
              <a:t>What happens if you leave out the </a:t>
            </a:r>
            <a:r>
              <a:rPr lang="en-US" sz="2400">
                <a:solidFill>
                  <a:srgbClr val="000000"/>
                </a:solidFill>
                <a:latin typeface="Consolas"/>
                <a:ea typeface="Consolas"/>
                <a:cs typeface="Consolas"/>
                <a:sym typeface="Consolas"/>
              </a:rPr>
              <a:t>print()</a:t>
            </a:r>
            <a:r>
              <a:rPr lang="en-US" sz="2400"/>
              <a:t> command, and instead just type </a:t>
            </a:r>
            <a:r>
              <a:rPr lang="en-US" sz="2400">
                <a:solidFill>
                  <a:srgbClr val="000000"/>
                </a:solidFill>
                <a:latin typeface="Consolas"/>
                <a:ea typeface="Consolas"/>
                <a:cs typeface="Consolas"/>
                <a:sym typeface="Consolas"/>
              </a:rPr>
              <a:t>random.randint(</a:t>
            </a:r>
            <a:r>
              <a:rPr lang="en-US" sz="2400">
                <a:solidFill>
                  <a:srgbClr val="09885A"/>
                </a:solidFill>
                <a:latin typeface="Consolas"/>
                <a:ea typeface="Consolas"/>
                <a:cs typeface="Consolas"/>
                <a:sym typeface="Consolas"/>
              </a:rPr>
              <a:t>0</a:t>
            </a:r>
            <a:r>
              <a:rPr lang="en-US" sz="2400">
                <a:solidFill>
                  <a:srgbClr val="000000"/>
                </a:solidFill>
                <a:latin typeface="Consolas"/>
                <a:ea typeface="Consolas"/>
                <a:cs typeface="Consolas"/>
                <a:sym typeface="Consolas"/>
              </a:rPr>
              <a:t>, </a:t>
            </a:r>
            <a:r>
              <a:rPr lang="en-US" sz="2400">
                <a:solidFill>
                  <a:srgbClr val="09885A"/>
                </a:solidFill>
                <a:latin typeface="Consolas"/>
                <a:ea typeface="Consolas"/>
                <a:cs typeface="Consolas"/>
                <a:sym typeface="Consolas"/>
              </a:rPr>
              <a:t>3</a:t>
            </a:r>
            <a:r>
              <a:rPr lang="en-US" sz="2400">
                <a:solidFill>
                  <a:srgbClr val="000000"/>
                </a:solidFill>
                <a:latin typeface="Consolas"/>
                <a:ea typeface="Consolas"/>
                <a:cs typeface="Consolas"/>
                <a:sym typeface="Consolas"/>
              </a:rPr>
              <a:t>) </a:t>
            </a:r>
            <a:r>
              <a:rPr lang="en-US" sz="2400"/>
              <a:t>into the console?</a:t>
            </a:r>
            <a:endParaRPr/>
          </a:p>
          <a:p>
            <a:pPr indent="0" lvl="0" marL="0" rtl="0" algn="l">
              <a:lnSpc>
                <a:spcPct val="100000"/>
              </a:lnSpc>
              <a:spcBef>
                <a:spcPts val="480"/>
              </a:spcBef>
              <a:spcAft>
                <a:spcPts val="0"/>
              </a:spcAft>
              <a:buClr>
                <a:schemeClr val="dk1"/>
              </a:buClr>
              <a:buSzPts val="2160"/>
              <a:buNone/>
            </a:pPr>
            <a:r>
              <a:rPr b="1" lang="en-US" sz="2400"/>
              <a:t>5) </a:t>
            </a:r>
            <a:r>
              <a:rPr lang="en-US" sz="2400"/>
              <a:t>What happens differently if you remove </a:t>
            </a:r>
            <a:r>
              <a:rPr lang="en-US" sz="2400">
                <a:latin typeface="Consolas"/>
                <a:ea typeface="Consolas"/>
                <a:cs typeface="Consolas"/>
                <a:sym typeface="Consolas"/>
              </a:rPr>
              <a:t>print()</a:t>
            </a:r>
            <a:r>
              <a:rPr lang="en-US" sz="2400"/>
              <a:t> from one or more lines in the original program above, and re-run that?  Why does that happen?</a:t>
            </a:r>
            <a:endParaRPr/>
          </a:p>
          <a:p>
            <a:pPr indent="0" lvl="0" marL="0" rtl="0" algn="l">
              <a:lnSpc>
                <a:spcPct val="100000"/>
              </a:lnSpc>
              <a:spcBef>
                <a:spcPts val="480"/>
              </a:spcBef>
              <a:spcAft>
                <a:spcPts val="0"/>
              </a:spcAft>
              <a:buClr>
                <a:schemeClr val="dk1"/>
              </a:buClr>
              <a:buSzPts val="2160"/>
              <a:buNone/>
            </a:pPr>
            <a:r>
              <a:t/>
            </a:r>
            <a:endParaRPr sz="240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Definitions</a:t>
            </a:r>
            <a:endParaRPr/>
          </a:p>
        </p:txBody>
      </p:sp>
      <p:sp>
        <p:nvSpPr>
          <p:cNvPr id="437" name="Google Shape;437;p6"/>
          <p:cNvSpPr txBox="1"/>
          <p:nvPr>
            <p:ph idx="1" type="body"/>
          </p:nvPr>
        </p:nvSpPr>
        <p:spPr>
          <a:xfrm>
            <a:off x="586740" y="1098704"/>
            <a:ext cx="11018520" cy="3582263"/>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None/>
            </a:pPr>
            <a:r>
              <a:rPr lang="en-US" sz="4000"/>
              <a:t>A </a:t>
            </a:r>
            <a:r>
              <a:rPr b="1" lang="en-US" sz="4000"/>
              <a:t>function</a:t>
            </a:r>
            <a:r>
              <a:rPr lang="en-US" sz="4000"/>
              <a:t> is a named sequence of statements. </a:t>
            </a:r>
            <a:endParaRPr/>
          </a:p>
          <a:p>
            <a:pPr indent="-342900" lvl="0" marL="457200" rtl="0" algn="l">
              <a:lnSpc>
                <a:spcPct val="150000"/>
              </a:lnSpc>
              <a:spcBef>
                <a:spcPts val="0"/>
              </a:spcBef>
              <a:spcAft>
                <a:spcPts val="0"/>
              </a:spcAft>
              <a:buClr>
                <a:srgbClr val="595959"/>
              </a:buClr>
              <a:buSzPts val="1800"/>
              <a:buFont typeface="Helvetica Neue"/>
              <a:buChar char="●"/>
            </a:pPr>
            <a:r>
              <a:rPr lang="en-US"/>
              <a:t>You can </a:t>
            </a:r>
            <a:r>
              <a:rPr b="1" lang="en-US"/>
              <a:t>call</a:t>
            </a:r>
            <a:r>
              <a:rPr lang="en-US"/>
              <a:t> the function by its function name. </a:t>
            </a:r>
            <a:endParaRPr/>
          </a:p>
          <a:p>
            <a:pPr indent="-342900" lvl="0" marL="457200" rtl="0" algn="l">
              <a:lnSpc>
                <a:spcPct val="150000"/>
              </a:lnSpc>
              <a:spcBef>
                <a:spcPts val="0"/>
              </a:spcBef>
              <a:spcAft>
                <a:spcPts val="0"/>
              </a:spcAft>
              <a:buClr>
                <a:srgbClr val="595959"/>
              </a:buClr>
              <a:buSzPts val="1800"/>
              <a:buFont typeface="Helvetica Neue"/>
              <a:buChar char="●"/>
            </a:pPr>
            <a:r>
              <a:rPr lang="en-US">
                <a:solidFill>
                  <a:srgbClr val="595959"/>
                </a:solidFill>
              </a:rPr>
              <a:t>Expect a set of </a:t>
            </a:r>
            <a:r>
              <a:rPr b="1" lang="en-US">
                <a:solidFill>
                  <a:srgbClr val="595959"/>
                </a:solidFill>
              </a:rPr>
              <a:t>arguments</a:t>
            </a:r>
            <a:r>
              <a:rPr lang="en-US">
                <a:solidFill>
                  <a:srgbClr val="595959"/>
                </a:solidFill>
              </a:rPr>
              <a:t> defined by whoever designed them</a:t>
            </a:r>
            <a:endParaRPr/>
          </a:p>
          <a:p>
            <a:pPr indent="-342900" lvl="0" marL="457200" rtl="0" algn="l">
              <a:lnSpc>
                <a:spcPct val="150000"/>
              </a:lnSpc>
              <a:spcBef>
                <a:spcPts val="0"/>
              </a:spcBef>
              <a:spcAft>
                <a:spcPts val="0"/>
              </a:spcAft>
              <a:buClr>
                <a:srgbClr val="595959"/>
              </a:buClr>
              <a:buSzPts val="1800"/>
              <a:buFont typeface="Helvetica Neue"/>
              <a:buChar char="●"/>
            </a:pPr>
            <a:r>
              <a:rPr lang="en-US">
                <a:solidFill>
                  <a:srgbClr val="595959"/>
                </a:solidFill>
              </a:rPr>
              <a:t>How to determine what the arguments are? </a:t>
            </a:r>
            <a:r>
              <a:rPr b="1" lang="en-US">
                <a:solidFill>
                  <a:srgbClr val="595959"/>
                </a:solidFill>
              </a:rPr>
              <a:t>Documentation</a:t>
            </a:r>
            <a:r>
              <a:rPr lang="en-US">
                <a:solidFill>
                  <a:srgbClr val="595959"/>
                </a:solidFill>
              </a:rPr>
              <a:t>!</a:t>
            </a:r>
            <a:endParaRPr/>
          </a:p>
          <a:p>
            <a:pPr indent="-342900" lvl="1" marL="685800" rtl="0" algn="l">
              <a:lnSpc>
                <a:spcPct val="150000"/>
              </a:lnSpc>
              <a:spcBef>
                <a:spcPts val="0"/>
              </a:spcBef>
              <a:spcAft>
                <a:spcPts val="0"/>
              </a:spcAft>
              <a:buClr>
                <a:srgbClr val="595959"/>
              </a:buClr>
              <a:buSzPts val="1800"/>
              <a:buFont typeface="Helvetica Neue"/>
              <a:buChar char="●"/>
            </a:pPr>
            <a:r>
              <a:rPr i="1" lang="en-US">
                <a:solidFill>
                  <a:srgbClr val="595959"/>
                </a:solidFill>
              </a:rPr>
              <a:t>To find the documentation for Python, you can search on your favorite search engine.</a:t>
            </a:r>
            <a:endParaRPr/>
          </a:p>
          <a:p>
            <a:pPr indent="-342900" lvl="0" marL="457200" rtl="0" algn="l">
              <a:lnSpc>
                <a:spcPct val="150000"/>
              </a:lnSpc>
              <a:spcBef>
                <a:spcPts val="0"/>
              </a:spcBef>
              <a:spcAft>
                <a:spcPts val="0"/>
              </a:spcAft>
              <a:buClr>
                <a:srgbClr val="595959"/>
              </a:buClr>
              <a:buSzPts val="1800"/>
              <a:buFont typeface="Helvetica Neue"/>
              <a:buChar char="●"/>
            </a:pPr>
            <a:r>
              <a:rPr lang="en-US">
                <a:solidFill>
                  <a:srgbClr val="595959"/>
                </a:solidFill>
              </a:rPr>
              <a:t>What are some built-in functions we’ve seen?</a:t>
            </a:r>
            <a:endParaRPr/>
          </a:p>
        </p:txBody>
      </p:sp>
      <p:sp>
        <p:nvSpPr>
          <p:cNvPr id="438" name="Google Shape;438;p6"/>
          <p:cNvSpPr txBox="1"/>
          <p:nvPr/>
        </p:nvSpPr>
        <p:spPr>
          <a:xfrm flipH="1">
            <a:off x="474626" y="4888230"/>
            <a:ext cx="2893606" cy="1969770"/>
          </a:xfrm>
          <a:prstGeom prst="rect">
            <a:avLst/>
          </a:prstGeom>
          <a:noFill/>
          <a:ln>
            <a:noFill/>
          </a:ln>
        </p:spPr>
        <p:txBody>
          <a:bodyPr anchorCtr="0" anchor="t" bIns="0" lIns="0" spcFirstLastPara="1" rIns="0" wrap="square" tIns="0">
            <a:spAutoFit/>
          </a:bodyPr>
          <a:lstStyle/>
          <a:p>
            <a:pPr indent="-317500" lvl="1" marL="914400" marR="0" rtl="0" algn="l">
              <a:lnSpc>
                <a:spcPct val="150000"/>
              </a:lnSpc>
              <a:spcBef>
                <a:spcPts val="0"/>
              </a:spcBef>
              <a:spcAft>
                <a:spcPts val="0"/>
              </a:spcAft>
              <a:buClr>
                <a:srgbClr val="595959"/>
              </a:buClr>
              <a:buSzPts val="1400"/>
              <a:buFont typeface="Courier New"/>
              <a:buChar char="○"/>
            </a:pPr>
            <a:r>
              <a:rPr b="0" i="0" lang="en-US" sz="2400" u="none" cap="none" strike="noStrike">
                <a:solidFill>
                  <a:srgbClr val="595959"/>
                </a:solidFill>
                <a:latin typeface="Consolas"/>
                <a:ea typeface="Consolas"/>
                <a:cs typeface="Consolas"/>
                <a:sym typeface="Consolas"/>
              </a:rPr>
              <a:t>print()</a:t>
            </a:r>
            <a:endParaRPr/>
          </a:p>
          <a:p>
            <a:pPr indent="-317500" lvl="1" marL="914400" marR="0" rtl="0" algn="l">
              <a:lnSpc>
                <a:spcPct val="150000"/>
              </a:lnSpc>
              <a:spcBef>
                <a:spcPts val="0"/>
              </a:spcBef>
              <a:spcAft>
                <a:spcPts val="0"/>
              </a:spcAft>
              <a:buClr>
                <a:srgbClr val="595959"/>
              </a:buClr>
              <a:buSzPts val="1400"/>
              <a:buFont typeface="Courier New"/>
              <a:buChar char="○"/>
            </a:pPr>
            <a:r>
              <a:rPr b="0" i="0" lang="en-US" sz="2400" u="none" cap="none" strike="noStrike">
                <a:solidFill>
                  <a:srgbClr val="595959"/>
                </a:solidFill>
                <a:latin typeface="Consolas"/>
                <a:ea typeface="Consolas"/>
                <a:cs typeface="Consolas"/>
                <a:sym typeface="Consolas"/>
              </a:rPr>
              <a:t>type()</a:t>
            </a:r>
            <a:endParaRPr/>
          </a:p>
          <a:p>
            <a:pPr indent="-317500" lvl="1" marL="914400" marR="0" rtl="0" algn="l">
              <a:lnSpc>
                <a:spcPct val="150000"/>
              </a:lnSpc>
              <a:spcBef>
                <a:spcPts val="0"/>
              </a:spcBef>
              <a:spcAft>
                <a:spcPts val="0"/>
              </a:spcAft>
              <a:buClr>
                <a:srgbClr val="595959"/>
              </a:buClr>
              <a:buSzPts val="1400"/>
              <a:buFont typeface="Courier New"/>
              <a:buChar char="○"/>
            </a:pPr>
            <a:r>
              <a:rPr b="0" i="0" lang="en-US" sz="2400" u="none" cap="none" strike="noStrike">
                <a:solidFill>
                  <a:srgbClr val="595959"/>
                </a:solidFill>
                <a:latin typeface="Consolas"/>
                <a:ea typeface="Consolas"/>
                <a:cs typeface="Consolas"/>
                <a:sym typeface="Consolas"/>
              </a:rPr>
              <a:t>randint()</a:t>
            </a:r>
            <a:endParaRPr/>
          </a:p>
          <a:p>
            <a:pPr indent="0" lvl="0" marL="0" marR="0" rtl="0" algn="l">
              <a:spcBef>
                <a:spcPts val="0"/>
              </a:spcBef>
              <a:spcAft>
                <a:spcPts val="0"/>
              </a:spcAft>
              <a:buNone/>
            </a:pPr>
            <a:r>
              <a:t/>
            </a:r>
            <a:endParaRPr b="0" i="0" sz="2000" u="none" cap="none" strike="noStrike">
              <a:solidFill>
                <a:schemeClr val="dk1"/>
              </a:solidFill>
              <a:latin typeface="Quattrocento Sans"/>
              <a:ea typeface="Quattrocento Sans"/>
              <a:cs typeface="Quattrocento Sans"/>
              <a:sym typeface="Quattrocento Sans"/>
            </a:endParaRPr>
          </a:p>
        </p:txBody>
      </p:sp>
      <p:sp>
        <p:nvSpPr>
          <p:cNvPr id="439" name="Google Shape;439;p6"/>
          <p:cNvSpPr txBox="1"/>
          <p:nvPr/>
        </p:nvSpPr>
        <p:spPr>
          <a:xfrm flipH="1">
            <a:off x="4273051" y="4891944"/>
            <a:ext cx="2893606" cy="1969770"/>
          </a:xfrm>
          <a:prstGeom prst="rect">
            <a:avLst/>
          </a:prstGeom>
          <a:noFill/>
          <a:ln>
            <a:noFill/>
          </a:ln>
        </p:spPr>
        <p:txBody>
          <a:bodyPr anchorCtr="0" anchor="t" bIns="0" lIns="0" spcFirstLastPara="1" rIns="0" wrap="square" tIns="0">
            <a:spAutoFit/>
          </a:bodyPr>
          <a:lstStyle/>
          <a:p>
            <a:pPr indent="-317500" lvl="1" marL="914400" marR="0" rtl="0" algn="l">
              <a:lnSpc>
                <a:spcPct val="150000"/>
              </a:lnSpc>
              <a:spcBef>
                <a:spcPts val="0"/>
              </a:spcBef>
              <a:spcAft>
                <a:spcPts val="0"/>
              </a:spcAft>
              <a:buClr>
                <a:srgbClr val="595959"/>
              </a:buClr>
              <a:buSzPts val="1400"/>
              <a:buFont typeface="Courier New"/>
              <a:buChar char="○"/>
            </a:pPr>
            <a:r>
              <a:rPr b="0" i="0" lang="en-US" sz="2400" u="none" cap="none" strike="noStrike">
                <a:solidFill>
                  <a:srgbClr val="595959"/>
                </a:solidFill>
                <a:latin typeface="Consolas"/>
                <a:ea typeface="Consolas"/>
                <a:cs typeface="Consolas"/>
                <a:sym typeface="Consolas"/>
              </a:rPr>
              <a:t>len()</a:t>
            </a:r>
            <a:endParaRPr/>
          </a:p>
          <a:p>
            <a:pPr indent="-317500" lvl="1" marL="914400" marR="0" rtl="0" algn="l">
              <a:lnSpc>
                <a:spcPct val="150000"/>
              </a:lnSpc>
              <a:spcBef>
                <a:spcPts val="0"/>
              </a:spcBef>
              <a:spcAft>
                <a:spcPts val="0"/>
              </a:spcAft>
              <a:buClr>
                <a:srgbClr val="595959"/>
              </a:buClr>
              <a:buSzPts val="1400"/>
              <a:buFont typeface="Courier New"/>
              <a:buChar char="○"/>
            </a:pPr>
            <a:r>
              <a:rPr b="0" i="0" lang="en-US" sz="2400" u="none" cap="none" strike="noStrike">
                <a:solidFill>
                  <a:srgbClr val="595959"/>
                </a:solidFill>
                <a:latin typeface="Consolas"/>
                <a:ea typeface="Consolas"/>
                <a:cs typeface="Consolas"/>
                <a:sym typeface="Consolas"/>
              </a:rPr>
              <a:t>input()</a:t>
            </a:r>
            <a:endParaRPr/>
          </a:p>
          <a:p>
            <a:pPr indent="-317500" lvl="1" marL="914400" marR="0" rtl="0" algn="l">
              <a:lnSpc>
                <a:spcPct val="150000"/>
              </a:lnSpc>
              <a:spcBef>
                <a:spcPts val="0"/>
              </a:spcBef>
              <a:spcAft>
                <a:spcPts val="0"/>
              </a:spcAft>
              <a:buClr>
                <a:srgbClr val="595959"/>
              </a:buClr>
              <a:buSzPts val="1400"/>
              <a:buFont typeface="Courier New"/>
              <a:buChar char="○"/>
            </a:pPr>
            <a:r>
              <a:rPr b="0" i="0" lang="en-US" sz="2400" u="none" cap="none" strike="noStrike">
                <a:solidFill>
                  <a:srgbClr val="595959"/>
                </a:solidFill>
                <a:latin typeface="Consolas"/>
                <a:ea typeface="Consolas"/>
                <a:cs typeface="Consolas"/>
                <a:sym typeface="Consolas"/>
              </a:rPr>
              <a:t>str()</a:t>
            </a:r>
            <a:endParaRPr/>
          </a:p>
          <a:p>
            <a:pPr indent="0" lvl="0" marL="0" marR="0" rtl="0" algn="l">
              <a:spcBef>
                <a:spcPts val="0"/>
              </a:spcBef>
              <a:spcAft>
                <a:spcPts val="0"/>
              </a:spcAft>
              <a:buNone/>
            </a:pPr>
            <a:r>
              <a:t/>
            </a:r>
            <a:endParaRPr b="0" i="0" sz="2000" u="none" cap="none" strike="noStrike">
              <a:solidFill>
                <a:schemeClr val="dk1"/>
              </a:solidFill>
              <a:latin typeface="Quattrocento Sans"/>
              <a:ea typeface="Quattrocento Sans"/>
              <a:cs typeface="Quattrocento Sans"/>
              <a:sym typeface="Quattrocento Sans"/>
            </a:endParaRPr>
          </a:p>
        </p:txBody>
      </p:sp>
      <p:sp>
        <p:nvSpPr>
          <p:cNvPr id="440" name="Google Shape;440;p6"/>
          <p:cNvSpPr txBox="1"/>
          <p:nvPr/>
        </p:nvSpPr>
        <p:spPr>
          <a:xfrm flipH="1">
            <a:off x="7861204" y="4888230"/>
            <a:ext cx="2893606" cy="1969770"/>
          </a:xfrm>
          <a:prstGeom prst="rect">
            <a:avLst/>
          </a:prstGeom>
          <a:noFill/>
          <a:ln>
            <a:noFill/>
          </a:ln>
        </p:spPr>
        <p:txBody>
          <a:bodyPr anchorCtr="0" anchor="t" bIns="0" lIns="0" spcFirstLastPara="1" rIns="0" wrap="square" tIns="0">
            <a:spAutoFit/>
          </a:bodyPr>
          <a:lstStyle/>
          <a:p>
            <a:pPr indent="-317500" lvl="1" marL="914400" marR="0" rtl="0" algn="l">
              <a:lnSpc>
                <a:spcPct val="150000"/>
              </a:lnSpc>
              <a:spcBef>
                <a:spcPts val="0"/>
              </a:spcBef>
              <a:spcAft>
                <a:spcPts val="0"/>
              </a:spcAft>
              <a:buClr>
                <a:srgbClr val="595959"/>
              </a:buClr>
              <a:buSzPts val="1400"/>
              <a:buFont typeface="Courier New"/>
              <a:buChar char="○"/>
            </a:pPr>
            <a:r>
              <a:rPr b="0" i="0" lang="en-US" sz="2400" u="none" cap="none" strike="noStrike">
                <a:solidFill>
                  <a:srgbClr val="595959"/>
                </a:solidFill>
                <a:latin typeface="Consolas"/>
                <a:ea typeface="Consolas"/>
                <a:cs typeface="Consolas"/>
                <a:sym typeface="Consolas"/>
              </a:rPr>
              <a:t>int()</a:t>
            </a:r>
            <a:endParaRPr/>
          </a:p>
          <a:p>
            <a:pPr indent="-317500" lvl="1" marL="914400" marR="0" rtl="0" algn="l">
              <a:lnSpc>
                <a:spcPct val="150000"/>
              </a:lnSpc>
              <a:spcBef>
                <a:spcPts val="0"/>
              </a:spcBef>
              <a:spcAft>
                <a:spcPts val="0"/>
              </a:spcAft>
              <a:buClr>
                <a:srgbClr val="595959"/>
              </a:buClr>
              <a:buSzPts val="1400"/>
              <a:buFont typeface="Courier New"/>
              <a:buChar char="○"/>
            </a:pPr>
            <a:r>
              <a:rPr b="0" i="0" lang="en-US" sz="2400" u="none" cap="none" strike="noStrike">
                <a:solidFill>
                  <a:srgbClr val="595959"/>
                </a:solidFill>
                <a:latin typeface="Consolas"/>
                <a:ea typeface="Consolas"/>
                <a:cs typeface="Consolas"/>
                <a:sym typeface="Consolas"/>
              </a:rPr>
              <a:t>float()</a:t>
            </a:r>
            <a:endParaRPr/>
          </a:p>
          <a:p>
            <a:pPr indent="-317500" lvl="1" marL="914400" marR="0" rtl="0" algn="l">
              <a:lnSpc>
                <a:spcPct val="150000"/>
              </a:lnSpc>
              <a:spcBef>
                <a:spcPts val="0"/>
              </a:spcBef>
              <a:spcAft>
                <a:spcPts val="0"/>
              </a:spcAft>
              <a:buClr>
                <a:srgbClr val="595959"/>
              </a:buClr>
              <a:buSzPts val="1400"/>
              <a:buFont typeface="Courier New"/>
              <a:buChar char="○"/>
            </a:pPr>
            <a:r>
              <a:rPr b="0" i="0" lang="en-US" sz="2400" u="none" cap="none" strike="noStrike">
                <a:solidFill>
                  <a:srgbClr val="595959"/>
                </a:solidFill>
                <a:latin typeface="Consolas"/>
                <a:ea typeface="Consolas"/>
                <a:cs typeface="Consolas"/>
                <a:sym typeface="Consolas"/>
              </a:rPr>
              <a:t>bool()</a:t>
            </a:r>
            <a:endParaRPr/>
          </a:p>
          <a:p>
            <a:pPr indent="0" lvl="0" marL="0" marR="0" rtl="0" algn="l">
              <a:spcBef>
                <a:spcPts val="0"/>
              </a:spcBef>
              <a:spcAft>
                <a:spcPts val="0"/>
              </a:spcAft>
              <a:buNone/>
            </a:pPr>
            <a:r>
              <a:t/>
            </a:r>
            <a:endParaRPr b="0" i="0" sz="2000" u="none" cap="none" strike="noStrike">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Parts of a function written in Python</a:t>
            </a:r>
            <a:endParaRPr/>
          </a:p>
        </p:txBody>
      </p:sp>
      <p:sp>
        <p:nvSpPr>
          <p:cNvPr id="447" name="Google Shape;447;p7"/>
          <p:cNvSpPr txBox="1"/>
          <p:nvPr>
            <p:ph idx="1" type="body"/>
          </p:nvPr>
        </p:nvSpPr>
        <p:spPr>
          <a:xfrm>
            <a:off x="584200" y="1435100"/>
            <a:ext cx="11018838" cy="91299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4860"/>
              <a:buNone/>
            </a:pPr>
            <a:r>
              <a:rPr lang="en-US" sz="5400">
                <a:latin typeface="Consolas"/>
                <a:ea typeface="Consolas"/>
                <a:cs typeface="Consolas"/>
                <a:sym typeface="Consolas"/>
              </a:rPr>
              <a:t>x = somefunction(a, b, c)</a:t>
            </a:r>
            <a:endParaRPr/>
          </a:p>
          <a:p>
            <a:pPr indent="-68579" lvl="0" marL="228600" rtl="0" algn="l">
              <a:lnSpc>
                <a:spcPct val="100000"/>
              </a:lnSpc>
              <a:spcBef>
                <a:spcPts val="560"/>
              </a:spcBef>
              <a:spcAft>
                <a:spcPts val="0"/>
              </a:spcAft>
              <a:buClr>
                <a:schemeClr val="dk1"/>
              </a:buClr>
              <a:buSzPts val="2520"/>
              <a:buNone/>
            </a:pPr>
            <a:r>
              <a:t/>
            </a:r>
            <a:endParaRPr/>
          </a:p>
        </p:txBody>
      </p:sp>
      <p:cxnSp>
        <p:nvCxnSpPr>
          <p:cNvPr descr="Arrow pointing from &quot;Returned value is saved to x&quot; to &quot;x&quot;" id="448" name="Google Shape;448;p7"/>
          <p:cNvCxnSpPr/>
          <p:nvPr/>
        </p:nvCxnSpPr>
        <p:spPr>
          <a:xfrm rot="10800000">
            <a:off x="1580444" y="2269067"/>
            <a:ext cx="0" cy="1535289"/>
          </a:xfrm>
          <a:prstGeom prst="straightConnector1">
            <a:avLst/>
          </a:prstGeom>
          <a:noFill/>
          <a:ln cap="flat" cmpd="sng" w="57150">
            <a:solidFill>
              <a:schemeClr val="accent1"/>
            </a:solidFill>
            <a:prstDash val="solid"/>
            <a:round/>
            <a:headEnd len="sm" w="sm" type="none"/>
            <a:tailEnd len="med" w="med" type="stealth"/>
          </a:ln>
        </p:spPr>
      </p:cxnSp>
      <p:cxnSp>
        <p:nvCxnSpPr>
          <p:cNvPr descr="Arrow pointing from &quot;Name of the function&quot; to &quot;somefunction&quot;" id="449" name="Google Shape;449;p7"/>
          <p:cNvCxnSpPr/>
          <p:nvPr/>
        </p:nvCxnSpPr>
        <p:spPr>
          <a:xfrm rot="10800000">
            <a:off x="4848577" y="2269067"/>
            <a:ext cx="0" cy="1535289"/>
          </a:xfrm>
          <a:prstGeom prst="straightConnector1">
            <a:avLst/>
          </a:prstGeom>
          <a:noFill/>
          <a:ln cap="flat" cmpd="sng" w="57150">
            <a:solidFill>
              <a:schemeClr val="accent1"/>
            </a:solidFill>
            <a:prstDash val="solid"/>
            <a:round/>
            <a:headEnd len="sm" w="sm" type="none"/>
            <a:tailEnd len="med" w="med" type="stealth"/>
          </a:ln>
        </p:spPr>
      </p:cxnSp>
      <p:cxnSp>
        <p:nvCxnSpPr>
          <p:cNvPr descr="Arrow pointing from &quot;Arguments&quot; to &quot;a&quot;" id="450" name="Google Shape;450;p7"/>
          <p:cNvCxnSpPr/>
          <p:nvPr/>
        </p:nvCxnSpPr>
        <p:spPr>
          <a:xfrm rot="10800000">
            <a:off x="8077199" y="2269067"/>
            <a:ext cx="0" cy="1535289"/>
          </a:xfrm>
          <a:prstGeom prst="straightConnector1">
            <a:avLst/>
          </a:prstGeom>
          <a:noFill/>
          <a:ln cap="flat" cmpd="sng" w="57150">
            <a:solidFill>
              <a:schemeClr val="accent1"/>
            </a:solidFill>
            <a:prstDash val="solid"/>
            <a:round/>
            <a:headEnd len="sm" w="sm" type="none"/>
            <a:tailEnd len="med" w="med" type="stealth"/>
          </a:ln>
        </p:spPr>
      </p:cxnSp>
      <p:cxnSp>
        <p:nvCxnSpPr>
          <p:cNvPr descr="Arrow pointing from &quot;Arguments&quot; to &quot;b&quot;" id="451" name="Google Shape;451;p7"/>
          <p:cNvCxnSpPr/>
          <p:nvPr/>
        </p:nvCxnSpPr>
        <p:spPr>
          <a:xfrm rot="10800000">
            <a:off x="9115777" y="2269067"/>
            <a:ext cx="0" cy="1535289"/>
          </a:xfrm>
          <a:prstGeom prst="straightConnector1">
            <a:avLst/>
          </a:prstGeom>
          <a:noFill/>
          <a:ln cap="flat" cmpd="sng" w="57150">
            <a:solidFill>
              <a:schemeClr val="accent1"/>
            </a:solidFill>
            <a:prstDash val="solid"/>
            <a:round/>
            <a:headEnd len="sm" w="sm" type="none"/>
            <a:tailEnd len="med" w="med" type="stealth"/>
          </a:ln>
        </p:spPr>
      </p:cxnSp>
      <p:cxnSp>
        <p:nvCxnSpPr>
          <p:cNvPr descr="Arrow pointing from &quot;Arguments&quot; to &quot;c&quot;" id="452" name="Google Shape;452;p7"/>
          <p:cNvCxnSpPr/>
          <p:nvPr/>
        </p:nvCxnSpPr>
        <p:spPr>
          <a:xfrm rot="10800000">
            <a:off x="10289821" y="2269067"/>
            <a:ext cx="0" cy="1535289"/>
          </a:xfrm>
          <a:prstGeom prst="straightConnector1">
            <a:avLst/>
          </a:prstGeom>
          <a:noFill/>
          <a:ln cap="flat" cmpd="sng" w="57150">
            <a:solidFill>
              <a:schemeClr val="accent1"/>
            </a:solidFill>
            <a:prstDash val="solid"/>
            <a:round/>
            <a:headEnd len="sm" w="sm" type="none"/>
            <a:tailEnd len="med" w="med" type="stealth"/>
          </a:ln>
        </p:spPr>
      </p:cxnSp>
      <p:sp>
        <p:nvSpPr>
          <p:cNvPr id="453" name="Google Shape;453;p7"/>
          <p:cNvSpPr txBox="1"/>
          <p:nvPr/>
        </p:nvSpPr>
        <p:spPr>
          <a:xfrm>
            <a:off x="750719" y="4284133"/>
            <a:ext cx="1659449" cy="92333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2000" u="none" cap="none" strike="noStrike">
                <a:solidFill>
                  <a:schemeClr val="dk1"/>
                </a:solidFill>
                <a:latin typeface="Quattrocento Sans"/>
                <a:ea typeface="Quattrocento Sans"/>
                <a:cs typeface="Quattrocento Sans"/>
                <a:sym typeface="Quattrocento Sans"/>
              </a:rPr>
              <a:t>Returned value is saved to x</a:t>
            </a:r>
            <a:endParaRPr/>
          </a:p>
        </p:txBody>
      </p:sp>
      <p:sp>
        <p:nvSpPr>
          <p:cNvPr id="454" name="Google Shape;454;p7"/>
          <p:cNvSpPr txBox="1"/>
          <p:nvPr/>
        </p:nvSpPr>
        <p:spPr>
          <a:xfrm>
            <a:off x="4272856" y="4284133"/>
            <a:ext cx="1382878" cy="92333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2000" u="none" cap="none" strike="noStrike">
                <a:solidFill>
                  <a:schemeClr val="dk1"/>
                </a:solidFill>
                <a:latin typeface="Quattrocento Sans"/>
                <a:ea typeface="Quattrocento Sans"/>
                <a:cs typeface="Quattrocento Sans"/>
                <a:sym typeface="Quattrocento Sans"/>
              </a:rPr>
              <a:t>Name of the Function</a:t>
            </a:r>
            <a:endParaRPr/>
          </a:p>
        </p:txBody>
      </p:sp>
      <p:sp>
        <p:nvSpPr>
          <p:cNvPr id="455" name="Google Shape;455;p7"/>
          <p:cNvSpPr txBox="1"/>
          <p:nvPr/>
        </p:nvSpPr>
        <p:spPr>
          <a:xfrm>
            <a:off x="8613433" y="4745798"/>
            <a:ext cx="1382878"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2000" u="none" cap="none" strike="noStrike">
                <a:solidFill>
                  <a:schemeClr val="dk1"/>
                </a:solidFill>
                <a:latin typeface="Quattrocento Sans"/>
                <a:ea typeface="Quattrocento Sans"/>
                <a:cs typeface="Quattrocento Sans"/>
                <a:sym typeface="Quattrocento Sans"/>
              </a:rPr>
              <a:t>Arguments</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8"/>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Lab 3.01: What is the Magic 8 Ball?</a:t>
            </a:r>
            <a:endParaRPr/>
          </a:p>
        </p:txBody>
      </p:sp>
      <p:pic>
        <p:nvPicPr>
          <p:cNvPr id="462" name="Google Shape;462;p8" title="Uncovering the Mystery of the Magic 8 Ball"/>
          <p:cNvPicPr preferRelativeResize="0"/>
          <p:nvPr>
            <p:ph idx="1" type="body"/>
          </p:nvPr>
        </p:nvPicPr>
        <p:blipFill rotWithShape="1">
          <a:blip r:embed="rId3">
            <a:alphaModFix/>
          </a:blip>
          <a:srcRect b="0" l="0" r="0" t="0"/>
          <a:stretch/>
        </p:blipFill>
        <p:spPr>
          <a:xfrm>
            <a:off x="1797050" y="1435100"/>
            <a:ext cx="8593138" cy="4833938"/>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9"/>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Lab 3.01: Magic 8-Ball</a:t>
            </a:r>
            <a:endParaRPr/>
          </a:p>
        </p:txBody>
      </p:sp>
      <p:sp>
        <p:nvSpPr>
          <p:cNvPr id="469" name="Google Shape;469;p9"/>
          <p:cNvSpPr txBox="1"/>
          <p:nvPr>
            <p:ph idx="1" type="body"/>
          </p:nvPr>
        </p:nvSpPr>
        <p:spPr>
          <a:xfrm>
            <a:off x="584200" y="1435100"/>
            <a:ext cx="11018700" cy="4515000"/>
          </a:xfrm>
          <a:prstGeom prst="rect">
            <a:avLst/>
          </a:prstGeom>
          <a:noFill/>
          <a:ln>
            <a:noFill/>
          </a:ln>
        </p:spPr>
        <p:txBody>
          <a:bodyPr anchorCtr="0" anchor="t" bIns="0" lIns="0" spcFirstLastPara="1" rIns="0" wrap="square" tIns="0">
            <a:spAutoFit/>
          </a:bodyPr>
          <a:lstStyle/>
          <a:p>
            <a:pPr indent="-228600" lvl="0" marL="228600" rtl="0" algn="l">
              <a:lnSpc>
                <a:spcPct val="100000"/>
              </a:lnSpc>
              <a:spcBef>
                <a:spcPts val="0"/>
              </a:spcBef>
              <a:spcAft>
                <a:spcPts val="0"/>
              </a:spcAft>
              <a:buClr>
                <a:schemeClr val="dk1"/>
              </a:buClr>
              <a:buSzPts val="2520"/>
              <a:buChar char="·"/>
            </a:pPr>
            <a:r>
              <a:rPr lang="en-US"/>
              <a:t>Practice importing </a:t>
            </a:r>
            <a:r>
              <a:rPr lang="en-US">
                <a:latin typeface="Consolas"/>
                <a:ea typeface="Consolas"/>
                <a:cs typeface="Consolas"/>
                <a:sym typeface="Consolas"/>
              </a:rPr>
              <a:t>random</a:t>
            </a:r>
            <a:endParaRPr/>
          </a:p>
          <a:p>
            <a:pPr indent="-228600" lvl="1" marL="457200" rtl="0" algn="l">
              <a:lnSpc>
                <a:spcPct val="100000"/>
              </a:lnSpc>
              <a:spcBef>
                <a:spcPts val="400"/>
              </a:spcBef>
              <a:spcAft>
                <a:spcPts val="0"/>
              </a:spcAft>
              <a:buClr>
                <a:schemeClr val="dk1"/>
              </a:buClr>
              <a:buSzPts val="1800"/>
              <a:buChar char="·"/>
            </a:pPr>
            <a:r>
              <a:rPr lang="en-US"/>
              <a:t>Use </a:t>
            </a:r>
            <a:r>
              <a:rPr lang="en-US">
                <a:latin typeface="Consolas"/>
                <a:ea typeface="Consolas"/>
                <a:cs typeface="Consolas"/>
                <a:sym typeface="Consolas"/>
              </a:rPr>
              <a:t>randint</a:t>
            </a:r>
            <a:r>
              <a:rPr lang="en-US"/>
              <a:t> with different arguments. </a:t>
            </a:r>
            <a:endParaRPr/>
          </a:p>
          <a:p>
            <a:pPr indent="-228600" lvl="1" marL="457200" rtl="0" algn="l">
              <a:lnSpc>
                <a:spcPct val="100000"/>
              </a:lnSpc>
              <a:spcBef>
                <a:spcPts val="400"/>
              </a:spcBef>
              <a:spcAft>
                <a:spcPts val="0"/>
              </a:spcAft>
              <a:buClr>
                <a:schemeClr val="dk1"/>
              </a:buClr>
              <a:buSzPts val="1800"/>
              <a:buChar char="·"/>
            </a:pPr>
            <a:r>
              <a:rPr lang="en-US"/>
              <a:t>Simulate a dice roll, printing out to the user what number they rolled.</a:t>
            </a:r>
            <a:br>
              <a:rPr lang="en-US"/>
            </a:br>
            <a:endParaRPr/>
          </a:p>
          <a:p>
            <a:pPr indent="-228600" lvl="0" marL="228600" rtl="0" algn="l">
              <a:lnSpc>
                <a:spcPct val="100000"/>
              </a:lnSpc>
              <a:spcBef>
                <a:spcPts val="560"/>
              </a:spcBef>
              <a:spcAft>
                <a:spcPts val="0"/>
              </a:spcAft>
              <a:buClr>
                <a:schemeClr val="dk1"/>
              </a:buClr>
              <a:buSzPts val="2520"/>
              <a:buChar char="·"/>
            </a:pPr>
            <a:r>
              <a:rPr lang="en-US"/>
              <a:t>Look at the </a:t>
            </a:r>
            <a:r>
              <a:rPr lang="en-US" u="sng">
                <a:solidFill>
                  <a:schemeClr val="hlink"/>
                </a:solidFill>
                <a:hlinkClick r:id="rId3"/>
              </a:rPr>
              <a:t>documentation</a:t>
            </a:r>
            <a:r>
              <a:rPr lang="en-US"/>
              <a:t> of the random library </a:t>
            </a:r>
            <a:endParaRPr/>
          </a:p>
          <a:p>
            <a:pPr indent="-228600" lvl="1" marL="457200" rtl="0" algn="l">
              <a:lnSpc>
                <a:spcPct val="100000"/>
              </a:lnSpc>
              <a:spcBef>
                <a:spcPts val="400"/>
              </a:spcBef>
              <a:spcAft>
                <a:spcPts val="0"/>
              </a:spcAft>
              <a:buClr>
                <a:schemeClr val="dk1"/>
              </a:buClr>
              <a:buSzPts val="1800"/>
              <a:buChar char="·"/>
            </a:pPr>
            <a:r>
              <a:rPr lang="en-US"/>
              <a:t>Experiment with another function (not </a:t>
            </a:r>
            <a:r>
              <a:rPr lang="en-US">
                <a:latin typeface="Consolas"/>
                <a:ea typeface="Consolas"/>
                <a:cs typeface="Consolas"/>
                <a:sym typeface="Consolas"/>
              </a:rPr>
              <a:t>randint</a:t>
            </a:r>
            <a:r>
              <a:rPr lang="en-US"/>
              <a:t>) that returns a value.</a:t>
            </a:r>
            <a:br>
              <a:rPr lang="en-US"/>
            </a:br>
            <a:endParaRPr/>
          </a:p>
          <a:p>
            <a:pPr indent="-228600" lvl="0" marL="228600" rtl="0" algn="l">
              <a:lnSpc>
                <a:spcPct val="100000"/>
              </a:lnSpc>
              <a:spcBef>
                <a:spcPts val="560"/>
              </a:spcBef>
              <a:spcAft>
                <a:spcPts val="0"/>
              </a:spcAft>
              <a:buClr>
                <a:schemeClr val="dk1"/>
              </a:buClr>
              <a:buSzPts val="2520"/>
              <a:buChar char="·"/>
            </a:pPr>
            <a:r>
              <a:rPr lang="en-US"/>
              <a:t>Create a program that simulates a </a:t>
            </a:r>
            <a:r>
              <a:rPr lang="en-US" u="sng">
                <a:solidFill>
                  <a:schemeClr val="hlink"/>
                </a:solidFill>
                <a:hlinkClick r:id="rId4"/>
              </a:rPr>
              <a:t>Magic 8-Ball </a:t>
            </a:r>
            <a:r>
              <a:rPr lang="en-US"/>
              <a:t>— </a:t>
            </a:r>
            <a:endParaRPr/>
          </a:p>
          <a:p>
            <a:pPr indent="-228600" lvl="1" marL="457200" rtl="0" algn="l">
              <a:lnSpc>
                <a:spcPct val="100000"/>
              </a:lnSpc>
              <a:spcBef>
                <a:spcPts val="400"/>
              </a:spcBef>
              <a:spcAft>
                <a:spcPts val="0"/>
              </a:spcAft>
              <a:buClr>
                <a:schemeClr val="dk1"/>
              </a:buClr>
              <a:buSzPts val="1800"/>
              <a:buChar char="·"/>
            </a:pPr>
            <a:r>
              <a:rPr lang="en-US"/>
              <a:t>Prompt the user to ask the Magic 8-Ball a question</a:t>
            </a:r>
            <a:endParaRPr/>
          </a:p>
          <a:p>
            <a:pPr indent="-228600" lvl="1" marL="457200" rtl="0" algn="l">
              <a:lnSpc>
                <a:spcPct val="100000"/>
              </a:lnSpc>
              <a:spcBef>
                <a:spcPts val="400"/>
              </a:spcBef>
              <a:spcAft>
                <a:spcPts val="0"/>
              </a:spcAft>
              <a:buClr>
                <a:schemeClr val="dk1"/>
              </a:buClr>
              <a:buSzPts val="1800"/>
              <a:buChar char="·"/>
            </a:pPr>
            <a:r>
              <a:rPr lang="en-US"/>
              <a:t>Return and print a random response.</a:t>
            </a:r>
            <a:endParaRPr/>
          </a:p>
          <a:p>
            <a:pPr indent="-217170" lvl="1" marL="457200" rtl="0" algn="l">
              <a:lnSpc>
                <a:spcPct val="100000"/>
              </a:lnSpc>
              <a:spcBef>
                <a:spcPts val="400"/>
              </a:spcBef>
              <a:spcAft>
                <a:spcPts val="0"/>
              </a:spcAft>
              <a:buSzPts val="1620"/>
              <a:buChar char="·"/>
            </a:pPr>
            <a:r>
              <a:rPr lang="en-US"/>
              <a:t>Use </a:t>
            </a:r>
            <a:r>
              <a:rPr lang="en-US">
                <a:latin typeface="Consolas"/>
                <a:ea typeface="Consolas"/>
                <a:cs typeface="Consolas"/>
                <a:sym typeface="Consolas"/>
              </a:rPr>
              <a:t>if </a:t>
            </a:r>
            <a:r>
              <a:rPr lang="en-US"/>
              <a:t>and </a:t>
            </a:r>
            <a:r>
              <a:rPr lang="en-US">
                <a:latin typeface="Consolas"/>
                <a:ea typeface="Consolas"/>
                <a:cs typeface="Consolas"/>
                <a:sym typeface="Consolas"/>
              </a:rPr>
              <a:t>elif </a:t>
            </a:r>
            <a:r>
              <a:rPr lang="en-US"/>
              <a:t>to statements to decide which response to give the user based on a random number.</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10"/>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Magic 8-Ball Response List</a:t>
            </a:r>
            <a:endParaRPr/>
          </a:p>
        </p:txBody>
      </p:sp>
      <p:sp>
        <p:nvSpPr>
          <p:cNvPr id="475" name="Google Shape;475;p10"/>
          <p:cNvSpPr txBox="1"/>
          <p:nvPr>
            <p:ph idx="1" type="body"/>
          </p:nvPr>
        </p:nvSpPr>
        <p:spPr>
          <a:xfrm>
            <a:off x="584200" y="1435100"/>
            <a:ext cx="11018838" cy="405034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520"/>
              <a:buNone/>
            </a:pPr>
            <a:r>
              <a:rPr lang="en-US"/>
              <a:t>Outlook is good</a:t>
            </a:r>
            <a:endParaRPr/>
          </a:p>
          <a:p>
            <a:pPr indent="0" lvl="0" marL="0" rtl="0" algn="l">
              <a:lnSpc>
                <a:spcPct val="100000"/>
              </a:lnSpc>
              <a:spcBef>
                <a:spcPts val="560"/>
              </a:spcBef>
              <a:spcAft>
                <a:spcPts val="0"/>
              </a:spcAft>
              <a:buClr>
                <a:schemeClr val="dk1"/>
              </a:buClr>
              <a:buSzPts val="2520"/>
              <a:buNone/>
            </a:pPr>
            <a:r>
              <a:rPr lang="en-US"/>
              <a:t>Ask again later</a:t>
            </a:r>
            <a:endParaRPr/>
          </a:p>
          <a:p>
            <a:pPr indent="0" lvl="0" marL="0" rtl="0" algn="l">
              <a:lnSpc>
                <a:spcPct val="100000"/>
              </a:lnSpc>
              <a:spcBef>
                <a:spcPts val="560"/>
              </a:spcBef>
              <a:spcAft>
                <a:spcPts val="0"/>
              </a:spcAft>
              <a:buClr>
                <a:schemeClr val="dk1"/>
              </a:buClr>
              <a:buSzPts val="2520"/>
              <a:buNone/>
            </a:pPr>
            <a:r>
              <a:rPr lang="en-US"/>
              <a:t>Yes</a:t>
            </a:r>
            <a:endParaRPr/>
          </a:p>
          <a:p>
            <a:pPr indent="0" lvl="0" marL="0" rtl="0" algn="l">
              <a:lnSpc>
                <a:spcPct val="100000"/>
              </a:lnSpc>
              <a:spcBef>
                <a:spcPts val="560"/>
              </a:spcBef>
              <a:spcAft>
                <a:spcPts val="0"/>
              </a:spcAft>
              <a:buClr>
                <a:schemeClr val="dk1"/>
              </a:buClr>
              <a:buSzPts val="2520"/>
              <a:buNone/>
            </a:pPr>
            <a:r>
              <a:rPr lang="en-US"/>
              <a:t>No</a:t>
            </a:r>
            <a:endParaRPr/>
          </a:p>
          <a:p>
            <a:pPr indent="0" lvl="0" marL="0" rtl="0" algn="l">
              <a:lnSpc>
                <a:spcPct val="100000"/>
              </a:lnSpc>
              <a:spcBef>
                <a:spcPts val="560"/>
              </a:spcBef>
              <a:spcAft>
                <a:spcPts val="0"/>
              </a:spcAft>
              <a:buClr>
                <a:schemeClr val="dk1"/>
              </a:buClr>
              <a:buSzPts val="2520"/>
              <a:buNone/>
            </a:pPr>
            <a:r>
              <a:rPr lang="en-US"/>
              <a:t>Most likely no</a:t>
            </a:r>
            <a:endParaRPr/>
          </a:p>
          <a:p>
            <a:pPr indent="0" lvl="0" marL="0" rtl="0" algn="l">
              <a:lnSpc>
                <a:spcPct val="100000"/>
              </a:lnSpc>
              <a:spcBef>
                <a:spcPts val="560"/>
              </a:spcBef>
              <a:spcAft>
                <a:spcPts val="0"/>
              </a:spcAft>
              <a:buClr>
                <a:schemeClr val="dk1"/>
              </a:buClr>
              <a:buSzPts val="2520"/>
              <a:buNone/>
            </a:pPr>
            <a:r>
              <a:rPr lang="en-US"/>
              <a:t>Most likely yes</a:t>
            </a:r>
            <a:endParaRPr/>
          </a:p>
          <a:p>
            <a:pPr indent="0" lvl="0" marL="0" rtl="0" algn="l">
              <a:lnSpc>
                <a:spcPct val="100000"/>
              </a:lnSpc>
              <a:spcBef>
                <a:spcPts val="560"/>
              </a:spcBef>
              <a:spcAft>
                <a:spcPts val="0"/>
              </a:spcAft>
              <a:buClr>
                <a:schemeClr val="dk1"/>
              </a:buClr>
              <a:buSzPts val="2520"/>
              <a:buNone/>
            </a:pPr>
            <a:r>
              <a:rPr lang="en-US"/>
              <a:t>Maybe</a:t>
            </a:r>
            <a:endParaRPr/>
          </a:p>
          <a:p>
            <a:pPr indent="0" lvl="0" marL="0" rtl="0" algn="l">
              <a:lnSpc>
                <a:spcPct val="100000"/>
              </a:lnSpc>
              <a:spcBef>
                <a:spcPts val="560"/>
              </a:spcBef>
              <a:spcAft>
                <a:spcPts val="0"/>
              </a:spcAft>
              <a:buClr>
                <a:schemeClr val="dk1"/>
              </a:buClr>
              <a:buSzPts val="2520"/>
              <a:buNone/>
            </a:pPr>
            <a:r>
              <a:rPr lang="en-US"/>
              <a:t>Outlook is not good</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2019-11-11T15:53:26Z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B49F4F3D-15CA-4BB6-A753-1B2D7B76B421</vt:lpwstr>
  </property>
  <property fmtid="{D5CDD505-2E9C-101B-9397-08002B2CF9AE}" pid="4" name="ArticulatePath">
    <vt:lpwstr>Intro Python 3.01 TEALS (2)</vt:lpwstr>
  </property>
</Properties>
</file>