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Quattrocento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jJdpPCAOugr/Xszvr5CzaBdAYS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QuattrocentoSans-regular.fntdata"/><Relationship Id="rId23" Type="http://schemas.openxmlformats.org/officeDocument/2006/relationships/slide" Target="slides/slide18.xml"/><Relationship Id="rId26" Type="http://schemas.openxmlformats.org/officeDocument/2006/relationships/font" Target="fonts/QuattrocentoSans-italic.fntdata"/><Relationship Id="rId25" Type="http://schemas.openxmlformats.org/officeDocument/2006/relationships/font" Target="fonts/QuattrocentoSans-bold.fntdata"/><Relationship Id="rId28" Type="http://customschemas.google.com/relationships/presentationmetadata" Target="metadata"/><Relationship Id="rId27" Type="http://schemas.openxmlformats.org/officeDocument/2006/relationships/font" Target="fonts/Quattrocen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Yes! All the built-in functions we’ve seen so far are abstractions. They abstract away the details of taking user input, printing to the console, etc. and just do it for you!</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US"/>
              <a:t>These simplify our programs by giving us pre-defined components onto which we can build. We can take this further by making our own abstractions.</a:t>
            </a:r>
            <a:endParaRPr/>
          </a:p>
          <a:p>
            <a:pPr indent="0" lvl="0" marL="0" rtl="0" algn="l">
              <a:spcBef>
                <a:spcPts val="0"/>
              </a:spcBef>
              <a:spcAft>
                <a:spcPts val="0"/>
              </a:spcAft>
              <a:buNone/>
            </a:pPr>
            <a:r>
              <a:t/>
            </a:r>
            <a:endParaRPr/>
          </a:p>
        </p:txBody>
      </p:sp>
      <p:sp>
        <p:nvSpPr>
          <p:cNvPr id="479" name="Google Shape;47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“def” is a new keyword for us. It allows us to define a function of name “multiple_by_two” with argument “num”.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 name="Google Shape;49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Have students practice making a function that takes two arguments, adds them together, and returns the sum. </a:t>
            </a:r>
            <a:endParaRPr/>
          </a:p>
        </p:txBody>
      </p:sp>
      <p:sp>
        <p:nvSpPr>
          <p:cNvPr id="500" name="Google Shape;50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Introduce the concept of a function contract using #, which adds a comment (non-executed line of code)</a:t>
            </a:r>
            <a:endParaRPr/>
          </a:p>
          <a:p>
            <a:pPr indent="0" lvl="0" marL="0" rtl="0" algn="l">
              <a:spcBef>
                <a:spcPts val="0"/>
              </a:spcBef>
              <a:spcAft>
                <a:spcPts val="0"/>
              </a:spcAft>
              <a:buNone/>
            </a:pPr>
            <a:r>
              <a:rPr lang="en-US"/>
              <a:t>The function contract should </a:t>
            </a:r>
            <a:endParaRPr/>
          </a:p>
          <a:p>
            <a:pPr indent="0" lvl="0" marL="0" rtl="0" algn="l">
              <a:spcBef>
                <a:spcPts val="0"/>
              </a:spcBef>
              <a:spcAft>
                <a:spcPts val="0"/>
              </a:spcAft>
              <a:buNone/>
            </a:pPr>
            <a:r>
              <a:rPr lang="en-US"/>
              <a:t>specify the name</a:t>
            </a:r>
            <a:endParaRPr/>
          </a:p>
          <a:p>
            <a:pPr indent="0" lvl="0" marL="0" rtl="0" algn="l">
              <a:spcBef>
                <a:spcPts val="0"/>
              </a:spcBef>
              <a:spcAft>
                <a:spcPts val="0"/>
              </a:spcAft>
              <a:buNone/>
            </a:pPr>
            <a:r>
              <a:rPr lang="en-US"/>
              <a:t>explain the purpose</a:t>
            </a:r>
            <a:endParaRPr/>
          </a:p>
          <a:p>
            <a:pPr indent="0" lvl="0" marL="0" rtl="0" algn="l">
              <a:spcBef>
                <a:spcPts val="0"/>
              </a:spcBef>
              <a:spcAft>
                <a:spcPts val="0"/>
              </a:spcAft>
              <a:buNone/>
            </a:pPr>
            <a:r>
              <a:rPr lang="en-US"/>
              <a:t>list what arguments it takes in and the types of those arguments</a:t>
            </a:r>
            <a:endParaRPr/>
          </a:p>
          <a:p>
            <a:pPr indent="0" lvl="0" marL="0" rtl="0" algn="l">
              <a:spcBef>
                <a:spcPts val="0"/>
              </a:spcBef>
              <a:spcAft>
                <a:spcPts val="0"/>
              </a:spcAft>
              <a:buNone/>
            </a:pPr>
            <a:r>
              <a:rPr lang="en-US"/>
              <a:t>specify the return type</a:t>
            </a:r>
            <a:endParaRPr/>
          </a:p>
        </p:txBody>
      </p:sp>
      <p:sp>
        <p:nvSpPr>
          <p:cNvPr id="507" name="Google Shape;50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3" name="Google Shape;51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Whenever we define a new function, it is also crucial that we define what’s called a “contract”. It is a comment before the function that says to the programmer reading your code what the function does. Why is it important to include a contract?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number = ['A', '2', '3', '4', '5', '6', '7', '8', '9', '10', 'J', 'Q', 'K']</a:t>
            </a:r>
            <a:endParaRPr/>
          </a:p>
          <a:p>
            <a:pPr indent="0" lvl="0" marL="0" rtl="0" algn="l">
              <a:spcBef>
                <a:spcPts val="0"/>
              </a:spcBef>
              <a:spcAft>
                <a:spcPts val="0"/>
              </a:spcAft>
              <a:buNone/>
            </a:pPr>
            <a:r>
              <a:rPr lang="en-US"/>
              <a:t>suit = ['Spades', 'Clubs', 'Diamonds', 'Hearts']</a:t>
            </a:r>
            <a:endParaRPr/>
          </a:p>
          <a:p>
            <a:pPr indent="0" lvl="0" marL="0" rtl="0" algn="l">
              <a:spcBef>
                <a:spcPts val="0"/>
              </a:spcBef>
              <a:spcAft>
                <a:spcPts val="0"/>
              </a:spcAft>
              <a:buNone/>
            </a:pPr>
            <a:r>
              <a:t/>
            </a:r>
            <a:endParaRPr/>
          </a:p>
        </p:txBody>
      </p:sp>
      <p:sp>
        <p:nvSpPr>
          <p:cNvPr id="527" name="Google Shape;52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 Minutes - Do Now</a:t>
            </a:r>
            <a:endParaRPr/>
          </a:p>
          <a:p>
            <a:pPr indent="0" lvl="0" marL="0" rtl="0" algn="l">
              <a:spcBef>
                <a:spcPts val="0"/>
              </a:spcBef>
              <a:spcAft>
                <a:spcPts val="0"/>
              </a:spcAft>
              <a:buNone/>
            </a:pPr>
            <a:r>
              <a:rPr lang="en-US"/>
              <a:t>10 Minutes - Lesson</a:t>
            </a:r>
            <a:endParaRPr/>
          </a:p>
          <a:p>
            <a:pPr indent="0" lvl="0" marL="0" rtl="0" algn="l">
              <a:spcBef>
                <a:spcPts val="0"/>
              </a:spcBef>
              <a:spcAft>
                <a:spcPts val="0"/>
              </a:spcAft>
              <a:buNone/>
            </a:pPr>
            <a:r>
              <a:rPr lang="en-US"/>
              <a:t>35 Minutes - Lab</a:t>
            </a:r>
            <a:endParaRPr/>
          </a:p>
          <a:p>
            <a:pPr indent="0" lvl="0" marL="0" rtl="0" algn="l">
              <a:spcBef>
                <a:spcPts val="0"/>
              </a:spcBef>
              <a:spcAft>
                <a:spcPts val="0"/>
              </a:spcAft>
              <a:buNone/>
            </a:pPr>
            <a:r>
              <a:rPr lang="en-US"/>
              <a:t>5 Minutes - Debrief</a:t>
            </a:r>
            <a:endParaRPr/>
          </a:p>
          <a:p>
            <a:pPr indent="0" lvl="0" marL="0" rtl="0" algn="l">
              <a:spcBef>
                <a:spcPts val="0"/>
              </a:spcBef>
              <a:spcAft>
                <a:spcPts val="0"/>
              </a:spcAft>
              <a:buNone/>
            </a:pPr>
            <a:r>
              <a:t/>
            </a:r>
            <a:endParaRPr/>
          </a:p>
        </p:txBody>
      </p:sp>
      <p:sp>
        <p:nvSpPr>
          <p:cNvPr id="422" name="Google Shape;42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Students should answer the questions in their notebook.</a:t>
            </a:r>
            <a:endParaRPr/>
          </a:p>
        </p:txBody>
      </p:sp>
      <p:sp>
        <p:nvSpPr>
          <p:cNvPr id="429" name="Google Shape;42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Lesson</a:t>
            </a:r>
            <a:endParaRPr/>
          </a:p>
          <a:p>
            <a:pPr indent="0" lvl="0" marL="0" rtl="0" algn="l">
              <a:spcBef>
                <a:spcPts val="0"/>
              </a:spcBef>
              <a:spcAft>
                <a:spcPts val="0"/>
              </a:spcAft>
              <a:buNone/>
            </a:pPr>
            <a:r>
              <a:rPr lang="en-US"/>
              <a:t>Ask students to brainstorm why, in general, a function might be useful in programming.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Here are some items that the instructor should make sure students bring up during brainstorming</a:t>
            </a:r>
            <a:endParaRPr/>
          </a:p>
          <a:p>
            <a:pPr indent="0" lvl="0" marL="0" rtl="0" algn="l">
              <a:spcBef>
                <a:spcPts val="0"/>
              </a:spcBef>
              <a:spcAft>
                <a:spcPts val="0"/>
              </a:spcAft>
              <a:buNone/>
            </a:pPr>
            <a:r>
              <a:rPr b="1" lang="en-US"/>
              <a:t>1. Abstraction</a:t>
            </a:r>
            <a:r>
              <a:rPr lang="en-US"/>
              <a:t>: managing the complexity of a program by removing details and pushing them down to a lower level</a:t>
            </a:r>
            <a:endParaRPr/>
          </a:p>
          <a:p>
            <a:pPr indent="0" lvl="0" marL="0" rtl="0" algn="l">
              <a:spcBef>
                <a:spcPts val="0"/>
              </a:spcBef>
              <a:spcAft>
                <a:spcPts val="0"/>
              </a:spcAft>
              <a:buNone/>
            </a:pPr>
            <a:r>
              <a:rPr lang="en-US"/>
              <a:t>2. Less repeated code.</a:t>
            </a:r>
            <a:endParaRPr/>
          </a:p>
          <a:p>
            <a:pPr indent="0" lvl="0" marL="0" rtl="0" algn="l">
              <a:spcBef>
                <a:spcPts val="0"/>
              </a:spcBef>
              <a:spcAft>
                <a:spcPts val="0"/>
              </a:spcAft>
              <a:buNone/>
            </a:pPr>
            <a:r>
              <a:rPr lang="en-US"/>
              <a:t>3. Breaking the problem up into smaller pieces and solving each piece</a:t>
            </a:r>
            <a:endParaRPr/>
          </a:p>
        </p:txBody>
      </p:sp>
      <p:sp>
        <p:nvSpPr>
          <p:cNvPr id="436" name="Google Shape;43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 Id="rId3" Type="http://schemas.openxmlformats.org/officeDocument/2006/relationships/image" Target="../media/image9.jpg"/><Relationship Id="rId4" Type="http://schemas.openxmlformats.org/officeDocument/2006/relationships/image" Target="../media/image8.jpg"/><Relationship Id="rId5" Type="http://schemas.openxmlformats.org/officeDocument/2006/relationships/image" Target="../media/image1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dk2"/>
        </a:solidFill>
      </p:bgPr>
    </p:bg>
    <p:spTree>
      <p:nvGrpSpPr>
        <p:cNvPr id="13" name="Shape 13"/>
        <p:cNvGrpSpPr/>
        <p:nvPr/>
      </p:nvGrpSpPr>
      <p:grpSpPr>
        <a:xfrm>
          <a:off x="0" y="0"/>
          <a:ext cx="0" cy="0"/>
          <a:chOff x="0" y="0"/>
          <a:chExt cx="0" cy="0"/>
        </a:xfrm>
      </p:grpSpPr>
      <p:pic>
        <p:nvPicPr>
          <p:cNvPr descr="Microsoft logo white text version" id="14" name="Google Shape;14;p22"/>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
        <p:nvSpPr>
          <p:cNvPr id="15" name="Google Shape;15;p22"/>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2"/>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Non-bulleted text">
  <p:cSld name="Two Column Non-bulleted text">
    <p:spTree>
      <p:nvGrpSpPr>
        <p:cNvPr id="54" name="Shape 54"/>
        <p:cNvGrpSpPr/>
        <p:nvPr/>
      </p:nvGrpSpPr>
      <p:grpSpPr>
        <a:xfrm>
          <a:off x="0" y="0"/>
          <a:ext cx="0" cy="0"/>
          <a:chOff x="0" y="0"/>
          <a:chExt cx="0" cy="0"/>
        </a:xfrm>
      </p:grpSpPr>
      <p:sp>
        <p:nvSpPr>
          <p:cNvPr id="55" name="Google Shape;55;p30"/>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84200" y="1435100"/>
            <a:ext cx="5212080" cy="164968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Symbols"/>
              <a:buNone/>
              <a:defRPr b="0" sz="2000"/>
            </a:lvl2pPr>
            <a:lvl3pPr indent="-228600" lvl="2" marL="1371600" algn="l">
              <a:lnSpc>
                <a:spcPct val="100000"/>
              </a:lnSpc>
              <a:spcBef>
                <a:spcPts val="320"/>
              </a:spcBef>
              <a:spcAft>
                <a:spcPts val="0"/>
              </a:spcAft>
              <a:buClr>
                <a:schemeClr val="dk1"/>
              </a:buClr>
              <a:buSzPts val="1440"/>
              <a:buFont typeface="Noto Sans Symbols"/>
              <a:buNone/>
              <a:defRPr b="0" sz="1600"/>
            </a:lvl3pPr>
            <a:lvl4pPr indent="-228600" lvl="3" marL="1828800" algn="l">
              <a:lnSpc>
                <a:spcPct val="100000"/>
              </a:lnSpc>
              <a:spcBef>
                <a:spcPts val="280"/>
              </a:spcBef>
              <a:spcAft>
                <a:spcPts val="0"/>
              </a:spcAft>
              <a:buClr>
                <a:schemeClr val="dk1"/>
              </a:buClr>
              <a:buSzPts val="1260"/>
              <a:buFont typeface="Noto Sans Symbols"/>
              <a:buNone/>
              <a:defRPr b="0" sz="1400"/>
            </a:lvl4pPr>
            <a:lvl5pPr indent="-228600" lvl="4" marL="2286000" algn="l">
              <a:lnSpc>
                <a:spcPct val="100000"/>
              </a:lnSpc>
              <a:spcBef>
                <a:spcPts val="280"/>
              </a:spcBef>
              <a:spcAft>
                <a:spcPts val="0"/>
              </a:spcAft>
              <a:buClr>
                <a:schemeClr val="dk1"/>
              </a:buClr>
              <a:buSzPts val="1260"/>
              <a:buFont typeface="Noto Sans Symbols"/>
              <a:buNone/>
              <a:defRPr b="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7" name="Google Shape;57;p30"/>
          <p:cNvSpPr txBox="1"/>
          <p:nvPr>
            <p:ph idx="2" type="body"/>
          </p:nvPr>
        </p:nvSpPr>
        <p:spPr>
          <a:xfrm>
            <a:off x="6397171" y="1435100"/>
            <a:ext cx="5212080" cy="164968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Symbols"/>
              <a:buNone/>
              <a:defRPr b="0" sz="2000"/>
            </a:lvl2pPr>
            <a:lvl3pPr indent="-228600" lvl="2" marL="1371600" algn="l">
              <a:lnSpc>
                <a:spcPct val="100000"/>
              </a:lnSpc>
              <a:spcBef>
                <a:spcPts val="320"/>
              </a:spcBef>
              <a:spcAft>
                <a:spcPts val="0"/>
              </a:spcAft>
              <a:buClr>
                <a:schemeClr val="dk1"/>
              </a:buClr>
              <a:buSzPts val="1440"/>
              <a:buFont typeface="Noto Sans Symbols"/>
              <a:buNone/>
              <a:defRPr b="0" sz="1600"/>
            </a:lvl3pPr>
            <a:lvl4pPr indent="-228600" lvl="3" marL="1828800" algn="l">
              <a:lnSpc>
                <a:spcPct val="100000"/>
              </a:lnSpc>
              <a:spcBef>
                <a:spcPts val="280"/>
              </a:spcBef>
              <a:spcAft>
                <a:spcPts val="0"/>
              </a:spcAft>
              <a:buClr>
                <a:schemeClr val="dk1"/>
              </a:buClr>
              <a:buSzPts val="1260"/>
              <a:buFont typeface="Noto Sans Symbols"/>
              <a:buNone/>
              <a:defRPr b="0" sz="1400"/>
            </a:lvl4pPr>
            <a:lvl5pPr indent="-228600" lvl="4" marL="2286000" algn="l">
              <a:lnSpc>
                <a:spcPct val="100000"/>
              </a:lnSpc>
              <a:spcBef>
                <a:spcPts val="280"/>
              </a:spcBef>
              <a:spcAft>
                <a:spcPts val="0"/>
              </a:spcAft>
              <a:buClr>
                <a:schemeClr val="dk1"/>
              </a:buClr>
              <a:buSzPts val="1260"/>
              <a:buFont typeface="Noto Sans Symbols"/>
              <a:buNone/>
              <a:defRPr b="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8" name="Shape 58"/>
        <p:cNvGrpSpPr/>
        <p:nvPr/>
      </p:nvGrpSpPr>
      <p:grpSpPr>
        <a:xfrm>
          <a:off x="0" y="0"/>
          <a:ext cx="0" cy="0"/>
          <a:chOff x="0" y="0"/>
          <a:chExt cx="0" cy="0"/>
        </a:xfrm>
      </p:grpSpPr>
      <p:sp>
        <p:nvSpPr>
          <p:cNvPr id="59" name="Google Shape;59;p31"/>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_1">
  <p:cSld name="Agenda_1">
    <p:spTree>
      <p:nvGrpSpPr>
        <p:cNvPr id="60" name="Shape 60"/>
        <p:cNvGrpSpPr/>
        <p:nvPr/>
      </p:nvGrpSpPr>
      <p:grpSpPr>
        <a:xfrm>
          <a:off x="0" y="0"/>
          <a:ext cx="0" cy="0"/>
          <a:chOff x="0" y="0"/>
          <a:chExt cx="0" cy="0"/>
        </a:xfrm>
      </p:grpSpPr>
      <p:sp>
        <p:nvSpPr>
          <p:cNvPr id="61" name="Google Shape;61;p32"/>
          <p:cNvSpPr/>
          <p:nvPr/>
        </p:nvSpPr>
        <p:spPr>
          <a:xfrm>
            <a:off x="7407275" y="0"/>
            <a:ext cx="4784721"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2" name="Google Shape;62;p32"/>
          <p:cNvSpPr txBox="1"/>
          <p:nvPr>
            <p:ph type="title"/>
          </p:nvPr>
        </p:nvSpPr>
        <p:spPr>
          <a:xfrm>
            <a:off x="3749039" y="457200"/>
            <a:ext cx="3413761" cy="70104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32"/>
          <p:cNvCxnSpPr/>
          <p:nvPr/>
        </p:nvCxnSpPr>
        <p:spPr>
          <a:xfrm rot="10800000">
            <a:off x="3596639" y="6035040"/>
            <a:ext cx="0" cy="822960"/>
          </a:xfrm>
          <a:prstGeom prst="straightConnector1">
            <a:avLst/>
          </a:prstGeom>
          <a:noFill/>
          <a:ln cap="flat" cmpd="sng" w="28575">
            <a:solidFill>
              <a:schemeClr val="accent1"/>
            </a:solidFill>
            <a:prstDash val="solid"/>
            <a:round/>
            <a:headEnd len="sm" w="sm" type="none"/>
            <a:tailEnd len="sm" w="sm" type="none"/>
          </a:ln>
        </p:spPr>
      </p:cxnSp>
      <p:cxnSp>
        <p:nvCxnSpPr>
          <p:cNvPr id="64" name="Google Shape;64;p32"/>
          <p:cNvCxnSpPr/>
          <p:nvPr/>
        </p:nvCxnSpPr>
        <p:spPr>
          <a:xfrm rot="10800000">
            <a:off x="7254240" y="0"/>
            <a:ext cx="0" cy="1463040"/>
          </a:xfrm>
          <a:prstGeom prst="straightConnector1">
            <a:avLst/>
          </a:prstGeom>
          <a:noFill/>
          <a:ln cap="flat" cmpd="sng" w="28575">
            <a:solidFill>
              <a:schemeClr val="accent1"/>
            </a:solidFill>
            <a:prstDash val="solid"/>
            <a:round/>
            <a:headEnd len="sm" w="sm" type="none"/>
            <a:tailEnd len="sm" w="sm" type="none"/>
          </a:ln>
        </p:spPr>
      </p:cxnSp>
      <p:sp>
        <p:nvSpPr>
          <p:cNvPr id="65" name="Google Shape;65;p32"/>
          <p:cNvSpPr txBox="1"/>
          <p:nvPr>
            <p:ph idx="1" type="body"/>
          </p:nvPr>
        </p:nvSpPr>
        <p:spPr>
          <a:xfrm>
            <a:off x="7475218" y="639763"/>
            <a:ext cx="590550" cy="80803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720"/>
              </a:spcBef>
              <a:spcAft>
                <a:spcPts val="0"/>
              </a:spcAft>
              <a:buClr>
                <a:schemeClr val="lt1"/>
              </a:buClr>
              <a:buSzPts val="3240"/>
              <a:buNone/>
              <a:defRPr b="1" sz="36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 name="Google Shape;66;p32"/>
          <p:cNvSpPr txBox="1"/>
          <p:nvPr>
            <p:ph idx="2" type="body"/>
          </p:nvPr>
        </p:nvSpPr>
        <p:spPr>
          <a:xfrm>
            <a:off x="7475218" y="2207306"/>
            <a:ext cx="590550" cy="80803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720"/>
              </a:spcBef>
              <a:spcAft>
                <a:spcPts val="0"/>
              </a:spcAft>
              <a:buClr>
                <a:schemeClr val="lt1"/>
              </a:buClr>
              <a:buSzPts val="3240"/>
              <a:buNone/>
              <a:defRPr b="1" sz="36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 name="Google Shape;67;p32"/>
          <p:cNvSpPr txBox="1"/>
          <p:nvPr>
            <p:ph idx="3" type="body"/>
          </p:nvPr>
        </p:nvSpPr>
        <p:spPr>
          <a:xfrm>
            <a:off x="7475218" y="3815043"/>
            <a:ext cx="590550" cy="80803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720"/>
              </a:spcBef>
              <a:spcAft>
                <a:spcPts val="0"/>
              </a:spcAft>
              <a:buClr>
                <a:schemeClr val="lt1"/>
              </a:buClr>
              <a:buSzPts val="3240"/>
              <a:buNone/>
              <a:defRPr b="1" sz="36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8" name="Google Shape;68;p32"/>
          <p:cNvSpPr txBox="1"/>
          <p:nvPr>
            <p:ph idx="4" type="body"/>
          </p:nvPr>
        </p:nvSpPr>
        <p:spPr>
          <a:xfrm>
            <a:off x="7475218" y="5352441"/>
            <a:ext cx="590550" cy="80803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720"/>
              </a:spcBef>
              <a:spcAft>
                <a:spcPts val="0"/>
              </a:spcAft>
              <a:buClr>
                <a:schemeClr val="lt1"/>
              </a:buClr>
              <a:buSzPts val="3240"/>
              <a:buNone/>
              <a:defRPr b="1" sz="36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32"/>
          <p:cNvSpPr txBox="1"/>
          <p:nvPr>
            <p:ph idx="5" type="body"/>
          </p:nvPr>
        </p:nvSpPr>
        <p:spPr>
          <a:xfrm>
            <a:off x="3749675" y="1401762"/>
            <a:ext cx="3413125" cy="5080057"/>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1800"/>
              </a:spcBef>
              <a:spcAft>
                <a:spcPts val="0"/>
              </a:spcAft>
              <a:buClr>
                <a:schemeClr val="dk1"/>
              </a:buClr>
              <a:buSzPts val="2000"/>
              <a:buFont typeface="Quattrocento Sans"/>
              <a:buNone/>
              <a:defRPr sz="2000"/>
            </a:lvl1pPr>
            <a:lvl2pPr indent="-342900" lvl="1" marL="914400" algn="l">
              <a:lnSpc>
                <a:spcPct val="100000"/>
              </a:lnSpc>
              <a:spcBef>
                <a:spcPts val="400"/>
              </a:spcBef>
              <a:spcAft>
                <a:spcPts val="0"/>
              </a:spcAft>
              <a:buClr>
                <a:schemeClr val="dk1"/>
              </a:buClr>
              <a:buSzPts val="1800"/>
              <a:buChar char="·"/>
              <a:defRPr sz="2000"/>
            </a:lvl2pPr>
            <a:lvl3pPr indent="-342900" lvl="2" marL="1371600" algn="l">
              <a:lnSpc>
                <a:spcPct val="100000"/>
              </a:lnSpc>
              <a:spcBef>
                <a:spcPts val="400"/>
              </a:spcBef>
              <a:spcAft>
                <a:spcPts val="0"/>
              </a:spcAft>
              <a:buClr>
                <a:schemeClr val="dk1"/>
              </a:buClr>
              <a:buSzPts val="1800"/>
              <a:buChar char="·"/>
              <a:defRPr sz="2000"/>
            </a:lvl3pPr>
            <a:lvl4pPr indent="-342900" lvl="3" marL="1828800" algn="l">
              <a:lnSpc>
                <a:spcPct val="100000"/>
              </a:lnSpc>
              <a:spcBef>
                <a:spcPts val="400"/>
              </a:spcBef>
              <a:spcAft>
                <a:spcPts val="0"/>
              </a:spcAft>
              <a:buClr>
                <a:schemeClr val="dk1"/>
              </a:buClr>
              <a:buSzPts val="1800"/>
              <a:buChar char="·"/>
              <a:defRPr sz="2000"/>
            </a:lvl4pPr>
            <a:lvl5pPr indent="-342900" lvl="4" marL="2286000" algn="l">
              <a:lnSpc>
                <a:spcPct val="100000"/>
              </a:lnSpc>
              <a:spcBef>
                <a:spcPts val="4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70" name="Google Shape;70;p32"/>
          <p:cNvGrpSpPr/>
          <p:nvPr/>
        </p:nvGrpSpPr>
        <p:grpSpPr>
          <a:xfrm>
            <a:off x="7407275" y="1447800"/>
            <a:ext cx="599440" cy="4724400"/>
            <a:chOff x="7406640" y="1447800"/>
            <a:chExt cx="599440" cy="4724400"/>
          </a:xfrm>
        </p:grpSpPr>
        <p:cxnSp>
          <p:nvCxnSpPr>
            <p:cNvPr id="71" name="Google Shape;71;p32"/>
            <p:cNvCxnSpPr/>
            <p:nvPr/>
          </p:nvCxnSpPr>
          <p:spPr>
            <a:xfrm>
              <a:off x="7406640" y="1447800"/>
              <a:ext cx="599440" cy="0"/>
            </a:xfrm>
            <a:prstGeom prst="straightConnector1">
              <a:avLst/>
            </a:prstGeom>
            <a:noFill/>
            <a:ln cap="flat" cmpd="sng" w="28575">
              <a:solidFill>
                <a:schemeClr val="lt1"/>
              </a:solidFill>
              <a:prstDash val="solid"/>
              <a:round/>
              <a:headEnd len="sm" w="sm" type="none"/>
              <a:tailEnd len="sm" w="sm" type="none"/>
            </a:ln>
          </p:spPr>
        </p:cxnSp>
        <p:cxnSp>
          <p:nvCxnSpPr>
            <p:cNvPr id="72" name="Google Shape;72;p32"/>
            <p:cNvCxnSpPr/>
            <p:nvPr/>
          </p:nvCxnSpPr>
          <p:spPr>
            <a:xfrm>
              <a:off x="7406640" y="3022600"/>
              <a:ext cx="599440" cy="0"/>
            </a:xfrm>
            <a:prstGeom prst="straightConnector1">
              <a:avLst/>
            </a:prstGeom>
            <a:noFill/>
            <a:ln cap="flat" cmpd="sng" w="28575">
              <a:solidFill>
                <a:schemeClr val="lt1"/>
              </a:solidFill>
              <a:prstDash val="solid"/>
              <a:round/>
              <a:headEnd len="sm" w="sm" type="none"/>
              <a:tailEnd len="sm" w="sm" type="none"/>
            </a:ln>
          </p:spPr>
        </p:cxnSp>
        <p:cxnSp>
          <p:nvCxnSpPr>
            <p:cNvPr id="73" name="Google Shape;73;p32"/>
            <p:cNvCxnSpPr/>
            <p:nvPr/>
          </p:nvCxnSpPr>
          <p:spPr>
            <a:xfrm>
              <a:off x="7406640" y="4627880"/>
              <a:ext cx="599440" cy="0"/>
            </a:xfrm>
            <a:prstGeom prst="straightConnector1">
              <a:avLst/>
            </a:prstGeom>
            <a:noFill/>
            <a:ln cap="flat" cmpd="sng" w="28575">
              <a:solidFill>
                <a:schemeClr val="lt1"/>
              </a:solidFill>
              <a:prstDash val="solid"/>
              <a:round/>
              <a:headEnd len="sm" w="sm" type="none"/>
              <a:tailEnd len="sm" w="sm" type="none"/>
            </a:ln>
          </p:spPr>
        </p:cxnSp>
        <p:cxnSp>
          <p:nvCxnSpPr>
            <p:cNvPr id="74" name="Google Shape;74;p32"/>
            <p:cNvCxnSpPr/>
            <p:nvPr/>
          </p:nvCxnSpPr>
          <p:spPr>
            <a:xfrm>
              <a:off x="7406640" y="6172200"/>
              <a:ext cx="599440" cy="0"/>
            </a:xfrm>
            <a:prstGeom prst="straightConnector1">
              <a:avLst/>
            </a:prstGeom>
            <a:noFill/>
            <a:ln cap="flat" cmpd="sng" w="28575">
              <a:solidFill>
                <a:schemeClr val="lt1"/>
              </a:solidFill>
              <a:prstDash val="solid"/>
              <a:round/>
              <a:headEnd len="sm" w="sm" type="none"/>
              <a:tailEnd len="sm" w="sm" type="none"/>
            </a:ln>
          </p:spPr>
        </p:cxnSp>
      </p:grpSp>
      <p:pic>
        <p:nvPicPr>
          <p:cNvPr id="75" name="Google Shape;75;p32"/>
          <p:cNvPicPr preferRelativeResize="0"/>
          <p:nvPr>
            <p:ph idx="6" type="pic"/>
          </p:nvPr>
        </p:nvPicPr>
        <p:blipFill/>
        <p:spPr>
          <a:xfrm>
            <a:off x="0" y="0"/>
            <a:ext cx="3413125" cy="6858000"/>
          </a:xfrm>
          <a:prstGeom prst="rect">
            <a:avLst/>
          </a:prstGeom>
          <a:blipFill rotWithShape="1">
            <a:blip r:embed="rId2">
              <a:alphaModFix/>
            </a:blip>
            <a:stretch>
              <a:fillRect b="0" l="0" r="0" t="0"/>
            </a:stretch>
          </a:blipFill>
          <a:ln>
            <a:noFill/>
          </a:ln>
        </p:spPr>
      </p:pic>
      <p:sp>
        <p:nvSpPr>
          <p:cNvPr id="76" name="Google Shape;76;p32"/>
          <p:cNvSpPr txBox="1"/>
          <p:nvPr>
            <p:ph idx="7" type="body"/>
          </p:nvPr>
        </p:nvSpPr>
        <p:spPr>
          <a:xfrm>
            <a:off x="8169697" y="293485"/>
            <a:ext cx="3601755" cy="150059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440"/>
              </a:spcBef>
              <a:spcAft>
                <a:spcPts val="0"/>
              </a:spcAft>
              <a:buClr>
                <a:schemeClr val="lt1"/>
              </a:buClr>
              <a:buSzPts val="1980"/>
              <a:buNone/>
              <a:defRPr b="0" sz="22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2"/>
          <p:cNvSpPr txBox="1"/>
          <p:nvPr>
            <p:ph idx="8" type="body"/>
          </p:nvPr>
        </p:nvSpPr>
        <p:spPr>
          <a:xfrm>
            <a:off x="8169697" y="1883075"/>
            <a:ext cx="3601755" cy="150059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440"/>
              </a:spcBef>
              <a:spcAft>
                <a:spcPts val="0"/>
              </a:spcAft>
              <a:buClr>
                <a:schemeClr val="lt1"/>
              </a:buClr>
              <a:buSzPts val="1980"/>
              <a:buNone/>
              <a:defRPr b="0" sz="22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32"/>
          <p:cNvSpPr txBox="1"/>
          <p:nvPr>
            <p:ph idx="9" type="body"/>
          </p:nvPr>
        </p:nvSpPr>
        <p:spPr>
          <a:xfrm>
            <a:off x="8169697" y="3472665"/>
            <a:ext cx="3601755" cy="150059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440"/>
              </a:spcBef>
              <a:spcAft>
                <a:spcPts val="0"/>
              </a:spcAft>
              <a:buClr>
                <a:schemeClr val="lt1"/>
              </a:buClr>
              <a:buSzPts val="1980"/>
              <a:buNone/>
              <a:defRPr b="0" sz="22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32"/>
          <p:cNvSpPr txBox="1"/>
          <p:nvPr>
            <p:ph idx="13" type="body"/>
          </p:nvPr>
        </p:nvSpPr>
        <p:spPr>
          <a:xfrm>
            <a:off x="8169697" y="5062254"/>
            <a:ext cx="3601755" cy="150059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440"/>
              </a:spcBef>
              <a:spcAft>
                <a:spcPts val="0"/>
              </a:spcAft>
              <a:buClr>
                <a:schemeClr val="lt1"/>
              </a:buClr>
              <a:buSzPts val="1980"/>
              <a:buNone/>
              <a:defRPr b="0" sz="22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_2">
  <p:cSld name="Agenda_2">
    <p:spTree>
      <p:nvGrpSpPr>
        <p:cNvPr id="80" name="Shape 80"/>
        <p:cNvGrpSpPr/>
        <p:nvPr/>
      </p:nvGrpSpPr>
      <p:grpSpPr>
        <a:xfrm>
          <a:off x="0" y="0"/>
          <a:ext cx="0" cy="0"/>
          <a:chOff x="0" y="0"/>
          <a:chExt cx="0" cy="0"/>
        </a:xfrm>
      </p:grpSpPr>
      <p:sp>
        <p:nvSpPr>
          <p:cNvPr id="81" name="Google Shape;81;p33"/>
          <p:cNvSpPr/>
          <p:nvPr/>
        </p:nvSpPr>
        <p:spPr>
          <a:xfrm>
            <a:off x="669925" y="4236719"/>
            <a:ext cx="716279" cy="7162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2" name="Google Shape;82;p33"/>
          <p:cNvSpPr/>
          <p:nvPr/>
        </p:nvSpPr>
        <p:spPr>
          <a:xfrm>
            <a:off x="3472392" y="4236719"/>
            <a:ext cx="716279" cy="7162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3" name="Google Shape;83;p33"/>
          <p:cNvSpPr/>
          <p:nvPr/>
        </p:nvSpPr>
        <p:spPr>
          <a:xfrm>
            <a:off x="6274859" y="4236719"/>
            <a:ext cx="716279" cy="7162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4" name="Google Shape;84;p33"/>
          <p:cNvSpPr/>
          <p:nvPr/>
        </p:nvSpPr>
        <p:spPr>
          <a:xfrm>
            <a:off x="9077325" y="4236719"/>
            <a:ext cx="716279" cy="7162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5" name="Google Shape;85;p33"/>
          <p:cNvSpPr txBox="1"/>
          <p:nvPr>
            <p:ph type="title"/>
          </p:nvPr>
        </p:nvSpPr>
        <p:spPr>
          <a:xfrm>
            <a:off x="670559" y="457200"/>
            <a:ext cx="10938829" cy="67056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86" name="Google Shape;86;p33"/>
          <p:cNvCxnSpPr/>
          <p:nvPr/>
        </p:nvCxnSpPr>
        <p:spPr>
          <a:xfrm>
            <a:off x="584199" y="4175761"/>
            <a:ext cx="0" cy="838198"/>
          </a:xfrm>
          <a:prstGeom prst="straightConnector1">
            <a:avLst/>
          </a:prstGeom>
          <a:noFill/>
          <a:ln cap="flat" cmpd="sng" w="28575">
            <a:solidFill>
              <a:schemeClr val="accent1"/>
            </a:solidFill>
            <a:prstDash val="solid"/>
            <a:round/>
            <a:headEnd len="sm" w="sm" type="none"/>
            <a:tailEnd len="sm" w="sm" type="none"/>
          </a:ln>
        </p:spPr>
      </p:cxnSp>
      <p:cxnSp>
        <p:nvCxnSpPr>
          <p:cNvPr id="87" name="Google Shape;87;p33"/>
          <p:cNvCxnSpPr/>
          <p:nvPr/>
        </p:nvCxnSpPr>
        <p:spPr>
          <a:xfrm>
            <a:off x="3382152" y="4175761"/>
            <a:ext cx="0" cy="838198"/>
          </a:xfrm>
          <a:prstGeom prst="straightConnector1">
            <a:avLst/>
          </a:prstGeom>
          <a:noFill/>
          <a:ln cap="flat" cmpd="sng" w="28575">
            <a:solidFill>
              <a:schemeClr val="accent1"/>
            </a:solidFill>
            <a:prstDash val="solid"/>
            <a:round/>
            <a:headEnd len="sm" w="sm" type="none"/>
            <a:tailEnd len="sm" w="sm" type="none"/>
          </a:ln>
        </p:spPr>
      </p:cxnSp>
      <p:cxnSp>
        <p:nvCxnSpPr>
          <p:cNvPr id="88" name="Google Shape;88;p33"/>
          <p:cNvCxnSpPr/>
          <p:nvPr/>
        </p:nvCxnSpPr>
        <p:spPr>
          <a:xfrm>
            <a:off x="6180104" y="4175761"/>
            <a:ext cx="0" cy="838198"/>
          </a:xfrm>
          <a:prstGeom prst="straightConnector1">
            <a:avLst/>
          </a:prstGeom>
          <a:noFill/>
          <a:ln cap="flat" cmpd="sng" w="28575">
            <a:solidFill>
              <a:schemeClr val="accent1"/>
            </a:solidFill>
            <a:prstDash val="solid"/>
            <a:round/>
            <a:headEnd len="sm" w="sm" type="none"/>
            <a:tailEnd len="sm" w="sm" type="none"/>
          </a:ln>
        </p:spPr>
      </p:cxnSp>
      <p:cxnSp>
        <p:nvCxnSpPr>
          <p:cNvPr id="89" name="Google Shape;89;p33"/>
          <p:cNvCxnSpPr/>
          <p:nvPr/>
        </p:nvCxnSpPr>
        <p:spPr>
          <a:xfrm>
            <a:off x="8978057" y="4175761"/>
            <a:ext cx="0" cy="838198"/>
          </a:xfrm>
          <a:prstGeom prst="straightConnector1">
            <a:avLst/>
          </a:prstGeom>
          <a:noFill/>
          <a:ln cap="flat" cmpd="sng" w="28575">
            <a:solidFill>
              <a:schemeClr val="accent1"/>
            </a:solidFill>
            <a:prstDash val="solid"/>
            <a:round/>
            <a:headEnd len="sm" w="sm" type="none"/>
            <a:tailEnd len="sm" w="sm" type="none"/>
          </a:ln>
        </p:spPr>
      </p:cxnSp>
      <p:pic>
        <p:nvPicPr>
          <p:cNvPr id="90" name="Google Shape;90;p33"/>
          <p:cNvPicPr preferRelativeResize="0"/>
          <p:nvPr>
            <p:ph idx="2" type="pic"/>
          </p:nvPr>
        </p:nvPicPr>
        <p:blipFill/>
        <p:spPr>
          <a:xfrm>
            <a:off x="0" y="1436687"/>
            <a:ext cx="12192000" cy="2567939"/>
          </a:xfrm>
          <a:prstGeom prst="rect">
            <a:avLst/>
          </a:prstGeom>
          <a:blipFill rotWithShape="1">
            <a:blip r:embed="rId2">
              <a:alphaModFix/>
            </a:blip>
            <a:stretch>
              <a:fillRect b="0" l="0" r="0" t="0"/>
            </a:stretch>
          </a:blipFill>
          <a:ln>
            <a:noFill/>
          </a:ln>
        </p:spPr>
      </p:pic>
      <p:sp>
        <p:nvSpPr>
          <p:cNvPr id="91" name="Google Shape;91;p33"/>
          <p:cNvSpPr txBox="1"/>
          <p:nvPr>
            <p:ph idx="1" type="body"/>
          </p:nvPr>
        </p:nvSpPr>
        <p:spPr>
          <a:xfrm>
            <a:off x="582613" y="5254464"/>
            <a:ext cx="2632075" cy="98488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20"/>
              </a:spcBef>
              <a:spcAft>
                <a:spcPts val="0"/>
              </a:spcAft>
              <a:buClr>
                <a:schemeClr val="dk1"/>
              </a:buClr>
              <a:buSzPts val="1440"/>
              <a:buNone/>
              <a:defRPr sz="1600"/>
            </a:lvl1pPr>
            <a:lvl2pPr indent="-228600" lvl="1" marL="914400" algn="l">
              <a:lnSpc>
                <a:spcPct val="100000"/>
              </a:lnSpc>
              <a:spcBef>
                <a:spcPts val="320"/>
              </a:spcBef>
              <a:spcAft>
                <a:spcPts val="0"/>
              </a:spcAft>
              <a:buClr>
                <a:schemeClr val="dk1"/>
              </a:buClr>
              <a:buSzPts val="1440"/>
              <a:buNone/>
              <a:defRPr sz="1600"/>
            </a:lvl2pPr>
            <a:lvl3pPr indent="-228600" lvl="2" marL="1371600" algn="l">
              <a:lnSpc>
                <a:spcPct val="100000"/>
              </a:lnSpc>
              <a:spcBef>
                <a:spcPts val="320"/>
              </a:spcBef>
              <a:spcAft>
                <a:spcPts val="0"/>
              </a:spcAft>
              <a:buClr>
                <a:schemeClr val="dk1"/>
              </a:buClr>
              <a:buSzPts val="1440"/>
              <a:buNone/>
              <a:defRPr sz="1600"/>
            </a:lvl3pPr>
            <a:lvl4pPr indent="-228600" lvl="3" marL="1828800" algn="l">
              <a:lnSpc>
                <a:spcPct val="100000"/>
              </a:lnSpc>
              <a:spcBef>
                <a:spcPts val="320"/>
              </a:spcBef>
              <a:spcAft>
                <a:spcPts val="0"/>
              </a:spcAft>
              <a:buClr>
                <a:schemeClr val="dk1"/>
              </a:buClr>
              <a:buSzPts val="1440"/>
              <a:buNone/>
              <a:defRPr sz="1600"/>
            </a:lvl4pPr>
            <a:lvl5pPr indent="-228600" lvl="4" marL="2286000" algn="l">
              <a:lnSpc>
                <a:spcPct val="100000"/>
              </a:lnSpc>
              <a:spcBef>
                <a:spcPts val="320"/>
              </a:spcBef>
              <a:spcAft>
                <a:spcPts val="0"/>
              </a:spcAft>
              <a:buClr>
                <a:schemeClr val="dk1"/>
              </a:buClr>
              <a:buSzPts val="1440"/>
              <a:buNone/>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33"/>
          <p:cNvSpPr txBox="1"/>
          <p:nvPr>
            <p:ph idx="3" type="body"/>
          </p:nvPr>
        </p:nvSpPr>
        <p:spPr>
          <a:xfrm>
            <a:off x="3381094" y="5254464"/>
            <a:ext cx="2632075" cy="98488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20"/>
              </a:spcBef>
              <a:spcAft>
                <a:spcPts val="0"/>
              </a:spcAft>
              <a:buClr>
                <a:schemeClr val="dk1"/>
              </a:buClr>
              <a:buSzPts val="1440"/>
              <a:buNone/>
              <a:defRPr sz="1600"/>
            </a:lvl1pPr>
            <a:lvl2pPr indent="-228600" lvl="1" marL="914400" algn="l">
              <a:lnSpc>
                <a:spcPct val="100000"/>
              </a:lnSpc>
              <a:spcBef>
                <a:spcPts val="320"/>
              </a:spcBef>
              <a:spcAft>
                <a:spcPts val="0"/>
              </a:spcAft>
              <a:buClr>
                <a:schemeClr val="dk1"/>
              </a:buClr>
              <a:buSzPts val="1440"/>
              <a:buNone/>
              <a:defRPr sz="1600"/>
            </a:lvl2pPr>
            <a:lvl3pPr indent="-228600" lvl="2" marL="1371600" algn="l">
              <a:lnSpc>
                <a:spcPct val="100000"/>
              </a:lnSpc>
              <a:spcBef>
                <a:spcPts val="320"/>
              </a:spcBef>
              <a:spcAft>
                <a:spcPts val="0"/>
              </a:spcAft>
              <a:buClr>
                <a:schemeClr val="dk1"/>
              </a:buClr>
              <a:buSzPts val="1440"/>
              <a:buNone/>
              <a:defRPr sz="1600"/>
            </a:lvl3pPr>
            <a:lvl4pPr indent="-228600" lvl="3" marL="1828800" algn="l">
              <a:lnSpc>
                <a:spcPct val="100000"/>
              </a:lnSpc>
              <a:spcBef>
                <a:spcPts val="320"/>
              </a:spcBef>
              <a:spcAft>
                <a:spcPts val="0"/>
              </a:spcAft>
              <a:buClr>
                <a:schemeClr val="dk1"/>
              </a:buClr>
              <a:buSzPts val="1440"/>
              <a:buNone/>
              <a:defRPr sz="1600"/>
            </a:lvl4pPr>
            <a:lvl5pPr indent="-228600" lvl="4" marL="2286000" algn="l">
              <a:lnSpc>
                <a:spcPct val="100000"/>
              </a:lnSpc>
              <a:spcBef>
                <a:spcPts val="320"/>
              </a:spcBef>
              <a:spcAft>
                <a:spcPts val="0"/>
              </a:spcAft>
              <a:buClr>
                <a:schemeClr val="dk1"/>
              </a:buClr>
              <a:buSzPts val="1440"/>
              <a:buNone/>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33"/>
          <p:cNvSpPr txBox="1"/>
          <p:nvPr>
            <p:ph idx="4" type="body"/>
          </p:nvPr>
        </p:nvSpPr>
        <p:spPr>
          <a:xfrm>
            <a:off x="6179575" y="5254464"/>
            <a:ext cx="2632075" cy="98488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20"/>
              </a:spcBef>
              <a:spcAft>
                <a:spcPts val="0"/>
              </a:spcAft>
              <a:buClr>
                <a:schemeClr val="dk1"/>
              </a:buClr>
              <a:buSzPts val="1440"/>
              <a:buNone/>
              <a:defRPr sz="1600"/>
            </a:lvl1pPr>
            <a:lvl2pPr indent="-228600" lvl="1" marL="914400" algn="l">
              <a:lnSpc>
                <a:spcPct val="100000"/>
              </a:lnSpc>
              <a:spcBef>
                <a:spcPts val="320"/>
              </a:spcBef>
              <a:spcAft>
                <a:spcPts val="0"/>
              </a:spcAft>
              <a:buClr>
                <a:schemeClr val="dk1"/>
              </a:buClr>
              <a:buSzPts val="1440"/>
              <a:buNone/>
              <a:defRPr sz="1600"/>
            </a:lvl2pPr>
            <a:lvl3pPr indent="-228600" lvl="2" marL="1371600" algn="l">
              <a:lnSpc>
                <a:spcPct val="100000"/>
              </a:lnSpc>
              <a:spcBef>
                <a:spcPts val="320"/>
              </a:spcBef>
              <a:spcAft>
                <a:spcPts val="0"/>
              </a:spcAft>
              <a:buClr>
                <a:schemeClr val="dk1"/>
              </a:buClr>
              <a:buSzPts val="1440"/>
              <a:buNone/>
              <a:defRPr sz="1600"/>
            </a:lvl3pPr>
            <a:lvl4pPr indent="-228600" lvl="3" marL="1828800" algn="l">
              <a:lnSpc>
                <a:spcPct val="100000"/>
              </a:lnSpc>
              <a:spcBef>
                <a:spcPts val="320"/>
              </a:spcBef>
              <a:spcAft>
                <a:spcPts val="0"/>
              </a:spcAft>
              <a:buClr>
                <a:schemeClr val="dk1"/>
              </a:buClr>
              <a:buSzPts val="1440"/>
              <a:buNone/>
              <a:defRPr sz="1600"/>
            </a:lvl4pPr>
            <a:lvl5pPr indent="-228600" lvl="4" marL="2286000" algn="l">
              <a:lnSpc>
                <a:spcPct val="100000"/>
              </a:lnSpc>
              <a:spcBef>
                <a:spcPts val="320"/>
              </a:spcBef>
              <a:spcAft>
                <a:spcPts val="0"/>
              </a:spcAft>
              <a:buClr>
                <a:schemeClr val="dk1"/>
              </a:buClr>
              <a:buSzPts val="1440"/>
              <a:buNone/>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4" name="Google Shape;94;p33"/>
          <p:cNvSpPr txBox="1"/>
          <p:nvPr>
            <p:ph idx="5" type="body"/>
          </p:nvPr>
        </p:nvSpPr>
        <p:spPr>
          <a:xfrm>
            <a:off x="8978057" y="5254464"/>
            <a:ext cx="2632075" cy="98488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20"/>
              </a:spcBef>
              <a:spcAft>
                <a:spcPts val="0"/>
              </a:spcAft>
              <a:buClr>
                <a:schemeClr val="dk1"/>
              </a:buClr>
              <a:buSzPts val="1440"/>
              <a:buNone/>
              <a:defRPr sz="1600"/>
            </a:lvl1pPr>
            <a:lvl2pPr indent="-228600" lvl="1" marL="914400" algn="l">
              <a:lnSpc>
                <a:spcPct val="100000"/>
              </a:lnSpc>
              <a:spcBef>
                <a:spcPts val="320"/>
              </a:spcBef>
              <a:spcAft>
                <a:spcPts val="0"/>
              </a:spcAft>
              <a:buClr>
                <a:schemeClr val="dk1"/>
              </a:buClr>
              <a:buSzPts val="1440"/>
              <a:buNone/>
              <a:defRPr sz="1600"/>
            </a:lvl2pPr>
            <a:lvl3pPr indent="-228600" lvl="2" marL="1371600" algn="l">
              <a:lnSpc>
                <a:spcPct val="100000"/>
              </a:lnSpc>
              <a:spcBef>
                <a:spcPts val="320"/>
              </a:spcBef>
              <a:spcAft>
                <a:spcPts val="0"/>
              </a:spcAft>
              <a:buClr>
                <a:schemeClr val="dk1"/>
              </a:buClr>
              <a:buSzPts val="1440"/>
              <a:buNone/>
              <a:defRPr sz="1600"/>
            </a:lvl3pPr>
            <a:lvl4pPr indent="-228600" lvl="3" marL="1828800" algn="l">
              <a:lnSpc>
                <a:spcPct val="100000"/>
              </a:lnSpc>
              <a:spcBef>
                <a:spcPts val="320"/>
              </a:spcBef>
              <a:spcAft>
                <a:spcPts val="0"/>
              </a:spcAft>
              <a:buClr>
                <a:schemeClr val="dk1"/>
              </a:buClr>
              <a:buSzPts val="1440"/>
              <a:buNone/>
              <a:defRPr sz="1600"/>
            </a:lvl4pPr>
            <a:lvl5pPr indent="-228600" lvl="4" marL="2286000" algn="l">
              <a:lnSpc>
                <a:spcPct val="100000"/>
              </a:lnSpc>
              <a:spcBef>
                <a:spcPts val="320"/>
              </a:spcBef>
              <a:spcAft>
                <a:spcPts val="0"/>
              </a:spcAft>
              <a:buClr>
                <a:schemeClr val="dk1"/>
              </a:buClr>
              <a:buSzPts val="1440"/>
              <a:buNone/>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1">
  <p:cSld name="Layout_1">
    <p:spTree>
      <p:nvGrpSpPr>
        <p:cNvPr id="95" name="Shape 95"/>
        <p:cNvGrpSpPr/>
        <p:nvPr/>
      </p:nvGrpSpPr>
      <p:grpSpPr>
        <a:xfrm>
          <a:off x="0" y="0"/>
          <a:ext cx="0" cy="0"/>
          <a:chOff x="0" y="0"/>
          <a:chExt cx="0" cy="0"/>
        </a:xfrm>
      </p:grpSpPr>
      <p:sp>
        <p:nvSpPr>
          <p:cNvPr id="96" name="Google Shape;96;p34"/>
          <p:cNvSpPr/>
          <p:nvPr/>
        </p:nvSpPr>
        <p:spPr>
          <a:xfrm>
            <a:off x="5165563" y="2158211"/>
            <a:ext cx="1929592" cy="1052547"/>
          </a:xfrm>
          <a:custGeom>
            <a:rect b="b" l="l" r="r" t="t"/>
            <a:pathLst>
              <a:path extrusionOk="0" h="559934" w="878302">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97" name="Google Shape;97;p34"/>
          <p:cNvSpPr/>
          <p:nvPr/>
        </p:nvSpPr>
        <p:spPr>
          <a:xfrm>
            <a:off x="5165563" y="4378762"/>
            <a:ext cx="1929592" cy="1052547"/>
          </a:xfrm>
          <a:custGeom>
            <a:rect b="b" l="l" r="r" t="t"/>
            <a:pathLst>
              <a:path extrusionOk="0" h="559934" w="878302">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98" name="Google Shape;98;p34"/>
          <p:cNvSpPr/>
          <p:nvPr/>
        </p:nvSpPr>
        <p:spPr>
          <a:xfrm rot="-5400000">
            <a:off x="6269622" y="3250193"/>
            <a:ext cx="1846134" cy="1052547"/>
          </a:xfrm>
          <a:custGeom>
            <a:rect b="b" l="l" r="r" t="t"/>
            <a:pathLst>
              <a:path extrusionOk="0" h="559934" w="878302">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99" name="Google Shape;99;p34"/>
          <p:cNvSpPr/>
          <p:nvPr/>
        </p:nvSpPr>
        <p:spPr>
          <a:xfrm rot="-5400000">
            <a:off x="4076244" y="3250193"/>
            <a:ext cx="1846134" cy="1052547"/>
          </a:xfrm>
          <a:custGeom>
            <a:rect b="b" l="l" r="r" t="t"/>
            <a:pathLst>
              <a:path extrusionOk="0" h="559934" w="878302">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00" name="Google Shape;100;p34"/>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01" name="Google Shape;101;p34"/>
          <p:cNvGrpSpPr/>
          <p:nvPr/>
        </p:nvGrpSpPr>
        <p:grpSpPr>
          <a:xfrm>
            <a:off x="1" y="3228301"/>
            <a:ext cx="3962400" cy="2367280"/>
            <a:chOff x="3444239" y="3274021"/>
            <a:chExt cx="518161" cy="2367280"/>
          </a:xfrm>
        </p:grpSpPr>
        <p:cxnSp>
          <p:nvCxnSpPr>
            <p:cNvPr id="102" name="Google Shape;102;p34"/>
            <p:cNvCxnSpPr/>
            <p:nvPr/>
          </p:nvCxnSpPr>
          <p:spPr>
            <a:xfrm rot="10800000">
              <a:off x="3444239" y="3274021"/>
              <a:ext cx="518161" cy="0"/>
            </a:xfrm>
            <a:prstGeom prst="straightConnector1">
              <a:avLst/>
            </a:prstGeom>
            <a:noFill/>
            <a:ln cap="flat" cmpd="sng" w="9525">
              <a:solidFill>
                <a:srgbClr val="BFBFBF"/>
              </a:solidFill>
              <a:prstDash val="solid"/>
              <a:round/>
              <a:headEnd len="sm" w="sm" type="none"/>
              <a:tailEnd len="sm" w="sm" type="none"/>
            </a:ln>
          </p:spPr>
        </p:cxnSp>
        <p:cxnSp>
          <p:nvCxnSpPr>
            <p:cNvPr id="103" name="Google Shape;103;p34"/>
            <p:cNvCxnSpPr/>
            <p:nvPr/>
          </p:nvCxnSpPr>
          <p:spPr>
            <a:xfrm rot="10800000">
              <a:off x="3444239" y="5641301"/>
              <a:ext cx="518161" cy="0"/>
            </a:xfrm>
            <a:prstGeom prst="straightConnector1">
              <a:avLst/>
            </a:prstGeom>
            <a:noFill/>
            <a:ln cap="flat" cmpd="sng" w="9525">
              <a:solidFill>
                <a:srgbClr val="BFBFBF"/>
              </a:solidFill>
              <a:prstDash val="solid"/>
              <a:round/>
              <a:headEnd len="sm" w="sm" type="none"/>
              <a:tailEnd len="sm" w="sm" type="none"/>
            </a:ln>
          </p:spPr>
        </p:cxnSp>
      </p:grpSp>
      <p:grpSp>
        <p:nvGrpSpPr>
          <p:cNvPr id="104" name="Google Shape;104;p34"/>
          <p:cNvGrpSpPr/>
          <p:nvPr/>
        </p:nvGrpSpPr>
        <p:grpSpPr>
          <a:xfrm>
            <a:off x="8188959" y="3228301"/>
            <a:ext cx="4003041" cy="2367280"/>
            <a:chOff x="8188959" y="3274021"/>
            <a:chExt cx="518161" cy="2367280"/>
          </a:xfrm>
        </p:grpSpPr>
        <p:cxnSp>
          <p:nvCxnSpPr>
            <p:cNvPr id="105" name="Google Shape;105;p34"/>
            <p:cNvCxnSpPr/>
            <p:nvPr/>
          </p:nvCxnSpPr>
          <p:spPr>
            <a:xfrm rot="10800000">
              <a:off x="8188959" y="3274021"/>
              <a:ext cx="518161" cy="0"/>
            </a:xfrm>
            <a:prstGeom prst="straightConnector1">
              <a:avLst/>
            </a:prstGeom>
            <a:noFill/>
            <a:ln cap="flat" cmpd="sng" w="9525">
              <a:solidFill>
                <a:srgbClr val="BFBFBF"/>
              </a:solidFill>
              <a:prstDash val="solid"/>
              <a:round/>
              <a:headEnd len="sm" w="sm" type="none"/>
              <a:tailEnd len="sm" w="sm" type="none"/>
            </a:ln>
          </p:spPr>
        </p:cxnSp>
        <p:cxnSp>
          <p:nvCxnSpPr>
            <p:cNvPr id="106" name="Google Shape;106;p34"/>
            <p:cNvCxnSpPr/>
            <p:nvPr/>
          </p:nvCxnSpPr>
          <p:spPr>
            <a:xfrm rot="10800000">
              <a:off x="8188959" y="5641301"/>
              <a:ext cx="518161" cy="0"/>
            </a:xfrm>
            <a:prstGeom prst="straightConnector1">
              <a:avLst/>
            </a:prstGeom>
            <a:noFill/>
            <a:ln cap="flat" cmpd="sng" w="9525">
              <a:solidFill>
                <a:srgbClr val="BFBFBF"/>
              </a:solidFill>
              <a:prstDash val="solid"/>
              <a:round/>
              <a:headEnd len="sm" w="sm" type="none"/>
              <a:tailEnd len="sm" w="sm" type="none"/>
            </a:ln>
          </p:spPr>
        </p:cxnSp>
      </p:grpSp>
      <p:sp>
        <p:nvSpPr>
          <p:cNvPr id="107" name="Google Shape;107;p34"/>
          <p:cNvSpPr txBox="1"/>
          <p:nvPr>
            <p:ph idx="1" type="body"/>
          </p:nvPr>
        </p:nvSpPr>
        <p:spPr>
          <a:xfrm>
            <a:off x="588963" y="2003424"/>
            <a:ext cx="3390900" cy="1224875"/>
          </a:xfrm>
          <a:prstGeom prst="rect">
            <a:avLst/>
          </a:prstGeom>
          <a:noFill/>
          <a:ln>
            <a:noFill/>
          </a:ln>
        </p:spPr>
        <p:txBody>
          <a:bodyPr anchorCtr="0" anchor="ctr" bIns="0" lIns="0" spcFirstLastPara="1" rIns="0" wrap="square" tIns="0">
            <a:noAutofit/>
          </a:bodyPr>
          <a:lstStyle>
            <a:lvl1pPr indent="-228600" lvl="0" marL="457200" algn="r">
              <a:lnSpc>
                <a:spcPct val="100000"/>
              </a:lnSpc>
              <a:spcBef>
                <a:spcPts val="1800"/>
              </a:spcBef>
              <a:spcAft>
                <a:spcPts val="0"/>
              </a:spcAft>
              <a:buClr>
                <a:schemeClr val="dk1"/>
              </a:buClr>
              <a:buSzPts val="1440"/>
              <a:buNone/>
              <a:defRPr sz="1600">
                <a:solidFill>
                  <a:schemeClr val="dk1"/>
                </a:solidFill>
              </a:defRPr>
            </a:lvl1pPr>
            <a:lvl2pPr indent="-228600" lvl="1" marL="914400" algn="r">
              <a:lnSpc>
                <a:spcPct val="100000"/>
              </a:lnSpc>
              <a:spcBef>
                <a:spcPts val="0"/>
              </a:spcBef>
              <a:spcAft>
                <a:spcPts val="0"/>
              </a:spcAft>
              <a:buClr>
                <a:schemeClr val="dk1"/>
              </a:buClr>
              <a:buSzPts val="1440"/>
              <a:buNone/>
              <a:defRPr sz="1600">
                <a:solidFill>
                  <a:schemeClr val="dk1"/>
                </a:solidFill>
              </a:defRPr>
            </a:lvl2pPr>
            <a:lvl3pPr indent="-228600" lvl="2" marL="1371600" algn="r">
              <a:lnSpc>
                <a:spcPct val="100000"/>
              </a:lnSpc>
              <a:spcBef>
                <a:spcPts val="0"/>
              </a:spcBef>
              <a:spcAft>
                <a:spcPts val="0"/>
              </a:spcAft>
              <a:buClr>
                <a:schemeClr val="dk1"/>
              </a:buClr>
              <a:buSzPts val="1440"/>
              <a:buNone/>
              <a:defRPr sz="1600">
                <a:solidFill>
                  <a:schemeClr val="dk1"/>
                </a:solidFill>
              </a:defRPr>
            </a:lvl3pPr>
            <a:lvl4pPr indent="-228600" lvl="3" marL="1828800" algn="r">
              <a:lnSpc>
                <a:spcPct val="100000"/>
              </a:lnSpc>
              <a:spcBef>
                <a:spcPts val="0"/>
              </a:spcBef>
              <a:spcAft>
                <a:spcPts val="0"/>
              </a:spcAft>
              <a:buClr>
                <a:schemeClr val="dk1"/>
              </a:buClr>
              <a:buSzPts val="1440"/>
              <a:buNone/>
              <a:defRPr sz="1600">
                <a:solidFill>
                  <a:schemeClr val="dk1"/>
                </a:solidFill>
              </a:defRPr>
            </a:lvl4pPr>
            <a:lvl5pPr indent="-228600" lvl="4" marL="2286000" algn="r">
              <a:lnSpc>
                <a:spcPct val="100000"/>
              </a:lnSpc>
              <a:spcBef>
                <a:spcPts val="0"/>
              </a:spcBef>
              <a:spcAft>
                <a:spcPts val="0"/>
              </a:spcAft>
              <a:buClr>
                <a:schemeClr val="dk1"/>
              </a:buClr>
              <a:buSzPts val="1440"/>
              <a:buNone/>
              <a:defRPr sz="16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34"/>
          <p:cNvSpPr txBox="1"/>
          <p:nvPr>
            <p:ph idx="2" type="body"/>
          </p:nvPr>
        </p:nvSpPr>
        <p:spPr>
          <a:xfrm>
            <a:off x="588963" y="4364659"/>
            <a:ext cx="3390900" cy="1224875"/>
          </a:xfrm>
          <a:prstGeom prst="rect">
            <a:avLst/>
          </a:prstGeom>
          <a:noFill/>
          <a:ln>
            <a:noFill/>
          </a:ln>
        </p:spPr>
        <p:txBody>
          <a:bodyPr anchorCtr="0" anchor="ctr" bIns="0" lIns="0" spcFirstLastPara="1" rIns="0" wrap="square" tIns="0">
            <a:noAutofit/>
          </a:bodyPr>
          <a:lstStyle>
            <a:lvl1pPr indent="-228600" lvl="0" marL="457200" algn="r">
              <a:lnSpc>
                <a:spcPct val="100000"/>
              </a:lnSpc>
              <a:spcBef>
                <a:spcPts val="1800"/>
              </a:spcBef>
              <a:spcAft>
                <a:spcPts val="0"/>
              </a:spcAft>
              <a:buClr>
                <a:schemeClr val="dk1"/>
              </a:buClr>
              <a:buSzPts val="1440"/>
              <a:buNone/>
              <a:defRPr sz="1600">
                <a:solidFill>
                  <a:schemeClr val="dk1"/>
                </a:solidFill>
              </a:defRPr>
            </a:lvl1pPr>
            <a:lvl2pPr indent="-228600" lvl="1" marL="914400" algn="r">
              <a:lnSpc>
                <a:spcPct val="100000"/>
              </a:lnSpc>
              <a:spcBef>
                <a:spcPts val="0"/>
              </a:spcBef>
              <a:spcAft>
                <a:spcPts val="0"/>
              </a:spcAft>
              <a:buClr>
                <a:schemeClr val="dk1"/>
              </a:buClr>
              <a:buSzPts val="1440"/>
              <a:buNone/>
              <a:defRPr sz="1600">
                <a:solidFill>
                  <a:schemeClr val="dk1"/>
                </a:solidFill>
              </a:defRPr>
            </a:lvl2pPr>
            <a:lvl3pPr indent="-228600" lvl="2" marL="1371600" algn="r">
              <a:lnSpc>
                <a:spcPct val="100000"/>
              </a:lnSpc>
              <a:spcBef>
                <a:spcPts val="0"/>
              </a:spcBef>
              <a:spcAft>
                <a:spcPts val="0"/>
              </a:spcAft>
              <a:buClr>
                <a:schemeClr val="dk1"/>
              </a:buClr>
              <a:buSzPts val="1440"/>
              <a:buNone/>
              <a:defRPr sz="1600">
                <a:solidFill>
                  <a:schemeClr val="dk1"/>
                </a:solidFill>
              </a:defRPr>
            </a:lvl3pPr>
            <a:lvl4pPr indent="-228600" lvl="3" marL="1828800" algn="r">
              <a:lnSpc>
                <a:spcPct val="100000"/>
              </a:lnSpc>
              <a:spcBef>
                <a:spcPts val="0"/>
              </a:spcBef>
              <a:spcAft>
                <a:spcPts val="0"/>
              </a:spcAft>
              <a:buClr>
                <a:schemeClr val="dk1"/>
              </a:buClr>
              <a:buSzPts val="1440"/>
              <a:buNone/>
              <a:defRPr sz="1600">
                <a:solidFill>
                  <a:schemeClr val="dk1"/>
                </a:solidFill>
              </a:defRPr>
            </a:lvl4pPr>
            <a:lvl5pPr indent="-228600" lvl="4" marL="2286000" algn="r">
              <a:lnSpc>
                <a:spcPct val="100000"/>
              </a:lnSpc>
              <a:spcBef>
                <a:spcPts val="0"/>
              </a:spcBef>
              <a:spcAft>
                <a:spcPts val="0"/>
              </a:spcAft>
              <a:buClr>
                <a:schemeClr val="dk1"/>
              </a:buClr>
              <a:buSzPts val="1440"/>
              <a:buNone/>
              <a:defRPr sz="16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34"/>
          <p:cNvSpPr txBox="1"/>
          <p:nvPr>
            <p:ph idx="3" type="body"/>
          </p:nvPr>
        </p:nvSpPr>
        <p:spPr>
          <a:xfrm>
            <a:off x="8170863" y="2003425"/>
            <a:ext cx="3390900" cy="1230921"/>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320"/>
              </a:spcBef>
              <a:spcAft>
                <a:spcPts val="0"/>
              </a:spcAft>
              <a:buClr>
                <a:schemeClr val="dk1"/>
              </a:buClr>
              <a:buSzPts val="1440"/>
              <a:buNone/>
              <a:defRPr sz="1600">
                <a:solidFill>
                  <a:schemeClr val="dk1"/>
                </a:solidFill>
              </a:defRPr>
            </a:lvl1pPr>
            <a:lvl2pPr indent="-228600" lvl="1" marL="914400" algn="l">
              <a:lnSpc>
                <a:spcPct val="100000"/>
              </a:lnSpc>
              <a:spcBef>
                <a:spcPts val="320"/>
              </a:spcBef>
              <a:spcAft>
                <a:spcPts val="0"/>
              </a:spcAft>
              <a:buClr>
                <a:schemeClr val="dk1"/>
              </a:buClr>
              <a:buSzPts val="1440"/>
              <a:buNone/>
              <a:defRPr sz="1600">
                <a:solidFill>
                  <a:schemeClr val="dk1"/>
                </a:solidFill>
              </a:defRPr>
            </a:lvl2pPr>
            <a:lvl3pPr indent="-228600" lvl="2" marL="1371600" algn="l">
              <a:lnSpc>
                <a:spcPct val="100000"/>
              </a:lnSpc>
              <a:spcBef>
                <a:spcPts val="320"/>
              </a:spcBef>
              <a:spcAft>
                <a:spcPts val="0"/>
              </a:spcAft>
              <a:buClr>
                <a:schemeClr val="dk1"/>
              </a:buClr>
              <a:buSzPts val="1440"/>
              <a:buNone/>
              <a:defRPr sz="1600">
                <a:solidFill>
                  <a:schemeClr val="dk1"/>
                </a:solidFill>
              </a:defRPr>
            </a:lvl3pPr>
            <a:lvl4pPr indent="-228600" lvl="3" marL="1828800" algn="l">
              <a:lnSpc>
                <a:spcPct val="100000"/>
              </a:lnSpc>
              <a:spcBef>
                <a:spcPts val="320"/>
              </a:spcBef>
              <a:spcAft>
                <a:spcPts val="0"/>
              </a:spcAft>
              <a:buClr>
                <a:schemeClr val="dk1"/>
              </a:buClr>
              <a:buSzPts val="1440"/>
              <a:buNone/>
              <a:defRPr sz="1600">
                <a:solidFill>
                  <a:schemeClr val="dk1"/>
                </a:solidFill>
              </a:defRPr>
            </a:lvl4pPr>
            <a:lvl5pPr indent="-228600" lvl="4" marL="2286000" algn="l">
              <a:lnSpc>
                <a:spcPct val="100000"/>
              </a:lnSpc>
              <a:spcBef>
                <a:spcPts val="320"/>
              </a:spcBef>
              <a:spcAft>
                <a:spcPts val="0"/>
              </a:spcAft>
              <a:buClr>
                <a:schemeClr val="dk1"/>
              </a:buClr>
              <a:buSzPts val="1440"/>
              <a:buNone/>
              <a:defRPr sz="16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 name="Google Shape;110;p34"/>
          <p:cNvSpPr txBox="1"/>
          <p:nvPr>
            <p:ph idx="4" type="body"/>
          </p:nvPr>
        </p:nvSpPr>
        <p:spPr>
          <a:xfrm>
            <a:off x="8170863" y="4364660"/>
            <a:ext cx="3390900" cy="1230921"/>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320"/>
              </a:spcBef>
              <a:spcAft>
                <a:spcPts val="0"/>
              </a:spcAft>
              <a:buClr>
                <a:schemeClr val="dk1"/>
              </a:buClr>
              <a:buSzPts val="1440"/>
              <a:buNone/>
              <a:defRPr sz="1600">
                <a:solidFill>
                  <a:schemeClr val="dk1"/>
                </a:solidFill>
              </a:defRPr>
            </a:lvl1pPr>
            <a:lvl2pPr indent="-228600" lvl="1" marL="914400" algn="l">
              <a:lnSpc>
                <a:spcPct val="100000"/>
              </a:lnSpc>
              <a:spcBef>
                <a:spcPts val="320"/>
              </a:spcBef>
              <a:spcAft>
                <a:spcPts val="0"/>
              </a:spcAft>
              <a:buClr>
                <a:schemeClr val="dk1"/>
              </a:buClr>
              <a:buSzPts val="1440"/>
              <a:buNone/>
              <a:defRPr sz="1600">
                <a:solidFill>
                  <a:schemeClr val="dk1"/>
                </a:solidFill>
              </a:defRPr>
            </a:lvl2pPr>
            <a:lvl3pPr indent="-228600" lvl="2" marL="1371600" algn="l">
              <a:lnSpc>
                <a:spcPct val="100000"/>
              </a:lnSpc>
              <a:spcBef>
                <a:spcPts val="320"/>
              </a:spcBef>
              <a:spcAft>
                <a:spcPts val="0"/>
              </a:spcAft>
              <a:buClr>
                <a:schemeClr val="dk1"/>
              </a:buClr>
              <a:buSzPts val="1440"/>
              <a:buNone/>
              <a:defRPr sz="1600">
                <a:solidFill>
                  <a:schemeClr val="dk1"/>
                </a:solidFill>
              </a:defRPr>
            </a:lvl3pPr>
            <a:lvl4pPr indent="-228600" lvl="3" marL="1828800" algn="l">
              <a:lnSpc>
                <a:spcPct val="100000"/>
              </a:lnSpc>
              <a:spcBef>
                <a:spcPts val="320"/>
              </a:spcBef>
              <a:spcAft>
                <a:spcPts val="0"/>
              </a:spcAft>
              <a:buClr>
                <a:schemeClr val="dk1"/>
              </a:buClr>
              <a:buSzPts val="1440"/>
              <a:buNone/>
              <a:defRPr sz="1600">
                <a:solidFill>
                  <a:schemeClr val="dk1"/>
                </a:solidFill>
              </a:defRPr>
            </a:lvl4pPr>
            <a:lvl5pPr indent="-228600" lvl="4" marL="2286000" algn="l">
              <a:lnSpc>
                <a:spcPct val="100000"/>
              </a:lnSpc>
              <a:spcBef>
                <a:spcPts val="320"/>
              </a:spcBef>
              <a:spcAft>
                <a:spcPts val="0"/>
              </a:spcAft>
              <a:buClr>
                <a:schemeClr val="dk1"/>
              </a:buClr>
              <a:buSzPts val="1440"/>
              <a:buNone/>
              <a:defRPr sz="16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1" name="Google Shape;111;p34"/>
          <p:cNvSpPr/>
          <p:nvPr/>
        </p:nvSpPr>
        <p:spPr>
          <a:xfrm>
            <a:off x="4305441" y="1992050"/>
            <a:ext cx="1371600" cy="1371600"/>
          </a:xfrm>
          <a:prstGeom prst="ellipse">
            <a:avLst/>
          </a:prstGeom>
          <a:solidFill>
            <a:schemeClr val="accent1"/>
          </a:solidFill>
          <a:ln cap="flat" cmpd="sng" w="762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112" name="Google Shape;112;p34"/>
          <p:cNvSpPr/>
          <p:nvPr/>
        </p:nvSpPr>
        <p:spPr>
          <a:xfrm>
            <a:off x="6501563" y="1992050"/>
            <a:ext cx="1371600" cy="1371600"/>
          </a:xfrm>
          <a:prstGeom prst="ellipse">
            <a:avLst/>
          </a:prstGeom>
          <a:solidFill>
            <a:schemeClr val="accent1"/>
          </a:solidFill>
          <a:ln cap="flat" cmpd="sng" w="762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113" name="Google Shape;113;p34"/>
          <p:cNvSpPr/>
          <p:nvPr/>
        </p:nvSpPr>
        <p:spPr>
          <a:xfrm>
            <a:off x="4305441" y="4213908"/>
            <a:ext cx="1371600" cy="1371600"/>
          </a:xfrm>
          <a:prstGeom prst="ellipse">
            <a:avLst/>
          </a:prstGeom>
          <a:solidFill>
            <a:schemeClr val="accent1"/>
          </a:solidFill>
          <a:ln cap="flat" cmpd="sng" w="762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114" name="Google Shape;114;p34"/>
          <p:cNvSpPr/>
          <p:nvPr/>
        </p:nvSpPr>
        <p:spPr>
          <a:xfrm>
            <a:off x="6501563" y="4213908"/>
            <a:ext cx="1371600" cy="1371600"/>
          </a:xfrm>
          <a:prstGeom prst="ellipse">
            <a:avLst/>
          </a:prstGeom>
          <a:solidFill>
            <a:schemeClr val="accent1"/>
          </a:solidFill>
          <a:ln cap="flat" cmpd="sng" w="762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2">
  <p:cSld name="Layout_2">
    <p:spTree>
      <p:nvGrpSpPr>
        <p:cNvPr id="115" name="Shape 115"/>
        <p:cNvGrpSpPr/>
        <p:nvPr/>
      </p:nvGrpSpPr>
      <p:grpSpPr>
        <a:xfrm>
          <a:off x="0" y="0"/>
          <a:ext cx="0" cy="0"/>
          <a:chOff x="0" y="0"/>
          <a:chExt cx="0" cy="0"/>
        </a:xfrm>
      </p:grpSpPr>
      <p:sp>
        <p:nvSpPr>
          <p:cNvPr id="116" name="Google Shape;116;p35"/>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35"/>
          <p:cNvSpPr/>
          <p:nvPr/>
        </p:nvSpPr>
        <p:spPr>
          <a:xfrm>
            <a:off x="701898" y="1432560"/>
            <a:ext cx="2679258" cy="2020149"/>
          </a:xfrm>
          <a:custGeom>
            <a:rect b="b" l="l" r="r" t="t"/>
            <a:pathLst>
              <a:path extrusionOk="0" h="624" w="829">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18" name="Google Shape;118;p35"/>
          <p:cNvSpPr/>
          <p:nvPr/>
        </p:nvSpPr>
        <p:spPr>
          <a:xfrm>
            <a:off x="366396" y="2900678"/>
            <a:ext cx="1896420" cy="2893406"/>
          </a:xfrm>
          <a:custGeom>
            <a:rect b="b" l="l" r="r" t="t"/>
            <a:pathLst>
              <a:path extrusionOk="0" h="893" w="587">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19" name="Google Shape;119;p35"/>
          <p:cNvSpPr/>
          <p:nvPr/>
        </p:nvSpPr>
        <p:spPr>
          <a:xfrm>
            <a:off x="1568017" y="4818510"/>
            <a:ext cx="2810129" cy="1625162"/>
          </a:xfrm>
          <a:custGeom>
            <a:rect b="b" l="l" r="r" t="t"/>
            <a:pathLst>
              <a:path extrusionOk="0" h="502" w="87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20" name="Google Shape;120;p35"/>
          <p:cNvSpPr/>
          <p:nvPr/>
        </p:nvSpPr>
        <p:spPr>
          <a:xfrm>
            <a:off x="3633378" y="3143381"/>
            <a:ext cx="1974942" cy="2672117"/>
          </a:xfrm>
          <a:custGeom>
            <a:rect b="b" l="l" r="r" t="t"/>
            <a:pathLst>
              <a:path extrusionOk="0" h="825" w="612">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21" name="Google Shape;121;p35"/>
          <p:cNvSpPr/>
          <p:nvPr/>
        </p:nvSpPr>
        <p:spPr>
          <a:xfrm>
            <a:off x="3028998" y="1432560"/>
            <a:ext cx="2255717" cy="2291406"/>
          </a:xfrm>
          <a:custGeom>
            <a:rect b="b" l="l" r="r" t="t"/>
            <a:pathLst>
              <a:path extrusionOk="0" h="708" w="699">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22" name="Google Shape;122;p35"/>
          <p:cNvSpPr/>
          <p:nvPr/>
        </p:nvSpPr>
        <p:spPr>
          <a:xfrm>
            <a:off x="1513290" y="2558038"/>
            <a:ext cx="2952895" cy="2810125"/>
          </a:xfrm>
          <a:custGeom>
            <a:rect b="b" l="l" r="r" t="t"/>
            <a:pathLst>
              <a:path extrusionOk="0" h="868" w="914">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23" name="Google Shape;123;p35"/>
          <p:cNvSpPr txBox="1"/>
          <p:nvPr>
            <p:ph idx="1" type="body"/>
          </p:nvPr>
        </p:nvSpPr>
        <p:spPr>
          <a:xfrm>
            <a:off x="1625685" y="1989574"/>
            <a:ext cx="1020222" cy="498988"/>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4" name="Google Shape;124;p35"/>
          <p:cNvSpPr txBox="1"/>
          <p:nvPr>
            <p:ph idx="2" type="body"/>
          </p:nvPr>
        </p:nvSpPr>
        <p:spPr>
          <a:xfrm>
            <a:off x="3514775" y="1989574"/>
            <a:ext cx="1020222" cy="498988"/>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5" name="Google Shape;125;p35"/>
          <p:cNvSpPr txBox="1"/>
          <p:nvPr>
            <p:ph idx="3" type="body"/>
          </p:nvPr>
        </p:nvSpPr>
        <p:spPr>
          <a:xfrm>
            <a:off x="4308595" y="4260502"/>
            <a:ext cx="1020222" cy="498988"/>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 name="Google Shape;126;p35"/>
          <p:cNvSpPr txBox="1"/>
          <p:nvPr>
            <p:ph idx="4" type="body"/>
          </p:nvPr>
        </p:nvSpPr>
        <p:spPr>
          <a:xfrm>
            <a:off x="640947" y="4260502"/>
            <a:ext cx="1020222" cy="498988"/>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7" name="Google Shape;127;p35"/>
          <p:cNvSpPr txBox="1"/>
          <p:nvPr>
            <p:ph idx="5" type="body"/>
          </p:nvPr>
        </p:nvSpPr>
        <p:spPr>
          <a:xfrm>
            <a:off x="2462970" y="5579787"/>
            <a:ext cx="1020222" cy="498988"/>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8" name="Google Shape;128;p35"/>
          <p:cNvSpPr txBox="1"/>
          <p:nvPr>
            <p:ph idx="6" type="body"/>
          </p:nvPr>
        </p:nvSpPr>
        <p:spPr>
          <a:xfrm>
            <a:off x="5821363" y="1431925"/>
            <a:ext cx="5784850" cy="914400"/>
          </a:xfrm>
          <a:prstGeom prst="rect">
            <a:avLst/>
          </a:prstGeom>
          <a:solidFill>
            <a:schemeClr val="lt2"/>
          </a:solidFill>
          <a:ln>
            <a:noFill/>
          </a:ln>
          <a:effectLst>
            <a:outerShdw rotWithShape="0" algn="r" dir="10800000" dist="50800">
              <a:schemeClr val="accent1"/>
            </a:outerShdw>
          </a:effectLst>
        </p:spPr>
        <p:txBody>
          <a:bodyPr anchorCtr="0" anchor="ctr" bIns="91425" lIns="137150" spcFirstLastPara="1" rIns="137150" wrap="square" tIns="91425">
            <a:noAutofit/>
          </a:bodyPr>
          <a:lstStyle>
            <a:lvl1pPr indent="-228600" lvl="0" marL="457200" marR="0" algn="l">
              <a:lnSpc>
                <a:spcPct val="100000"/>
              </a:lnSpc>
              <a:spcBef>
                <a:spcPts val="360"/>
              </a:spcBef>
              <a:spcAft>
                <a:spcPts val="0"/>
              </a:spcAft>
              <a:buClr>
                <a:schemeClr val="dk1"/>
              </a:buClr>
              <a:buSzPts val="1620"/>
              <a:buFont typeface="Noto Sans Symbols"/>
              <a:buNone/>
              <a:defRPr sz="1800">
                <a:solidFill>
                  <a:schemeClr val="dk1"/>
                </a:solidFill>
              </a:defRPr>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9" name="Google Shape;129;p35"/>
          <p:cNvSpPr txBox="1"/>
          <p:nvPr>
            <p:ph idx="7" type="body"/>
          </p:nvPr>
        </p:nvSpPr>
        <p:spPr>
          <a:xfrm>
            <a:off x="5821363" y="2466906"/>
            <a:ext cx="5784850" cy="914400"/>
          </a:xfrm>
          <a:prstGeom prst="rect">
            <a:avLst/>
          </a:prstGeom>
          <a:solidFill>
            <a:schemeClr val="lt2"/>
          </a:solidFill>
          <a:ln>
            <a:noFill/>
          </a:ln>
          <a:effectLst>
            <a:outerShdw rotWithShape="0" algn="r" dir="10800000" dist="50800">
              <a:schemeClr val="accent2"/>
            </a:outerShdw>
          </a:effectLst>
        </p:spPr>
        <p:txBody>
          <a:bodyPr anchorCtr="0" anchor="ctr" bIns="91425" lIns="137150" spcFirstLastPara="1" rIns="137150" wrap="square" tIns="91425">
            <a:noAutofit/>
          </a:bodyPr>
          <a:lstStyle>
            <a:lvl1pPr indent="-228600" lvl="0" marL="457200" marR="0" algn="l">
              <a:lnSpc>
                <a:spcPct val="100000"/>
              </a:lnSpc>
              <a:spcBef>
                <a:spcPts val="360"/>
              </a:spcBef>
              <a:spcAft>
                <a:spcPts val="0"/>
              </a:spcAft>
              <a:buClr>
                <a:schemeClr val="dk1"/>
              </a:buClr>
              <a:buSzPts val="1620"/>
              <a:buFont typeface="Noto Sans Symbols"/>
              <a:buNone/>
              <a:defRPr sz="1800">
                <a:solidFill>
                  <a:schemeClr val="dk1"/>
                </a:solidFill>
              </a:defRPr>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0" name="Google Shape;130;p35"/>
          <p:cNvSpPr txBox="1"/>
          <p:nvPr>
            <p:ph idx="8" type="body"/>
          </p:nvPr>
        </p:nvSpPr>
        <p:spPr>
          <a:xfrm>
            <a:off x="5821363" y="3501887"/>
            <a:ext cx="5784850" cy="914400"/>
          </a:xfrm>
          <a:prstGeom prst="rect">
            <a:avLst/>
          </a:prstGeom>
          <a:solidFill>
            <a:schemeClr val="lt2"/>
          </a:solidFill>
          <a:ln>
            <a:noFill/>
          </a:ln>
          <a:effectLst>
            <a:outerShdw rotWithShape="0" algn="r" dir="10800000" dist="50800">
              <a:schemeClr val="accent3"/>
            </a:outerShdw>
          </a:effectLst>
        </p:spPr>
        <p:txBody>
          <a:bodyPr anchorCtr="0" anchor="ctr" bIns="91425" lIns="137150" spcFirstLastPara="1" rIns="137150" wrap="square" tIns="91425">
            <a:noAutofit/>
          </a:bodyPr>
          <a:lstStyle>
            <a:lvl1pPr indent="-228600" lvl="0" marL="457200" marR="0" algn="l">
              <a:lnSpc>
                <a:spcPct val="100000"/>
              </a:lnSpc>
              <a:spcBef>
                <a:spcPts val="360"/>
              </a:spcBef>
              <a:spcAft>
                <a:spcPts val="0"/>
              </a:spcAft>
              <a:buClr>
                <a:schemeClr val="dk1"/>
              </a:buClr>
              <a:buSzPts val="1620"/>
              <a:buFont typeface="Noto Sans Symbols"/>
              <a:buNone/>
              <a:defRPr sz="1800">
                <a:solidFill>
                  <a:schemeClr val="dk1"/>
                </a:solidFill>
              </a:defRPr>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1" name="Google Shape;131;p35"/>
          <p:cNvSpPr txBox="1"/>
          <p:nvPr>
            <p:ph idx="9" type="body"/>
          </p:nvPr>
        </p:nvSpPr>
        <p:spPr>
          <a:xfrm>
            <a:off x="5821363" y="4536868"/>
            <a:ext cx="5784850" cy="914400"/>
          </a:xfrm>
          <a:prstGeom prst="rect">
            <a:avLst/>
          </a:prstGeom>
          <a:solidFill>
            <a:schemeClr val="lt2"/>
          </a:solidFill>
          <a:ln>
            <a:noFill/>
          </a:ln>
          <a:effectLst>
            <a:outerShdw rotWithShape="0" algn="r" dir="10800000" dist="50800">
              <a:schemeClr val="accent4"/>
            </a:outerShdw>
          </a:effectLst>
        </p:spPr>
        <p:txBody>
          <a:bodyPr anchorCtr="0" anchor="ctr" bIns="91425" lIns="137150" spcFirstLastPara="1" rIns="137150" wrap="square" tIns="91425">
            <a:noAutofit/>
          </a:bodyPr>
          <a:lstStyle>
            <a:lvl1pPr indent="-228600" lvl="0" marL="457200" marR="0" algn="l">
              <a:lnSpc>
                <a:spcPct val="100000"/>
              </a:lnSpc>
              <a:spcBef>
                <a:spcPts val="360"/>
              </a:spcBef>
              <a:spcAft>
                <a:spcPts val="0"/>
              </a:spcAft>
              <a:buClr>
                <a:schemeClr val="dk1"/>
              </a:buClr>
              <a:buSzPts val="1620"/>
              <a:buFont typeface="Noto Sans Symbols"/>
              <a:buNone/>
              <a:defRPr sz="1800">
                <a:solidFill>
                  <a:schemeClr val="dk1"/>
                </a:solidFill>
              </a:defRPr>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2" name="Google Shape;132;p35"/>
          <p:cNvSpPr txBox="1"/>
          <p:nvPr>
            <p:ph idx="13" type="body"/>
          </p:nvPr>
        </p:nvSpPr>
        <p:spPr>
          <a:xfrm>
            <a:off x="5821363" y="5571849"/>
            <a:ext cx="5784850" cy="914400"/>
          </a:xfrm>
          <a:prstGeom prst="rect">
            <a:avLst/>
          </a:prstGeom>
          <a:solidFill>
            <a:schemeClr val="lt2"/>
          </a:solidFill>
          <a:ln>
            <a:noFill/>
          </a:ln>
          <a:effectLst>
            <a:outerShdw rotWithShape="0" algn="r" dir="10800000" dist="50800">
              <a:schemeClr val="accent5"/>
            </a:outerShdw>
          </a:effectLst>
        </p:spPr>
        <p:txBody>
          <a:bodyPr anchorCtr="0" anchor="ctr" bIns="91425" lIns="137150" spcFirstLastPara="1" rIns="137150" wrap="square" tIns="91425">
            <a:noAutofit/>
          </a:bodyPr>
          <a:lstStyle>
            <a:lvl1pPr indent="-228600" lvl="0" marL="457200" marR="0" algn="l">
              <a:lnSpc>
                <a:spcPct val="100000"/>
              </a:lnSpc>
              <a:spcBef>
                <a:spcPts val="360"/>
              </a:spcBef>
              <a:spcAft>
                <a:spcPts val="0"/>
              </a:spcAft>
              <a:buClr>
                <a:schemeClr val="dk1"/>
              </a:buClr>
              <a:buSzPts val="1620"/>
              <a:buFont typeface="Noto Sans Symbols"/>
              <a:buNone/>
              <a:defRPr sz="1800">
                <a:solidFill>
                  <a:schemeClr val="dk1"/>
                </a:solidFill>
              </a:defRPr>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3">
  <p:cSld name="Layout_3">
    <p:spTree>
      <p:nvGrpSpPr>
        <p:cNvPr id="133" name="Shape 133"/>
        <p:cNvGrpSpPr/>
        <p:nvPr/>
      </p:nvGrpSpPr>
      <p:grpSpPr>
        <a:xfrm>
          <a:off x="0" y="0"/>
          <a:ext cx="0" cy="0"/>
          <a:chOff x="0" y="0"/>
          <a:chExt cx="0" cy="0"/>
        </a:xfrm>
      </p:grpSpPr>
      <p:sp>
        <p:nvSpPr>
          <p:cNvPr id="134" name="Google Shape;134;p36"/>
          <p:cNvSpPr txBox="1"/>
          <p:nvPr>
            <p:ph idx="1" type="body"/>
          </p:nvPr>
        </p:nvSpPr>
        <p:spPr>
          <a:xfrm>
            <a:off x="671513" y="1343025"/>
            <a:ext cx="2544762"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320"/>
              </a:spcBef>
              <a:spcAft>
                <a:spcPts val="0"/>
              </a:spcAft>
              <a:buClr>
                <a:schemeClr val="lt1"/>
              </a:buClr>
              <a:buSzPts val="1440"/>
              <a:buNone/>
              <a:defRPr b="1"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5" name="Google Shape;135;p36"/>
          <p:cNvSpPr txBox="1"/>
          <p:nvPr>
            <p:ph idx="2" type="body"/>
          </p:nvPr>
        </p:nvSpPr>
        <p:spPr>
          <a:xfrm>
            <a:off x="3472586" y="1343025"/>
            <a:ext cx="2544762"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320"/>
              </a:spcBef>
              <a:spcAft>
                <a:spcPts val="0"/>
              </a:spcAft>
              <a:buClr>
                <a:schemeClr val="lt1"/>
              </a:buClr>
              <a:buSzPts val="1440"/>
              <a:buNone/>
              <a:defRPr b="1"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6" name="Google Shape;136;p36"/>
          <p:cNvSpPr txBox="1"/>
          <p:nvPr>
            <p:ph idx="3" type="body"/>
          </p:nvPr>
        </p:nvSpPr>
        <p:spPr>
          <a:xfrm>
            <a:off x="6273659" y="1343025"/>
            <a:ext cx="2544762"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320"/>
              </a:spcBef>
              <a:spcAft>
                <a:spcPts val="0"/>
              </a:spcAft>
              <a:buClr>
                <a:schemeClr val="lt1"/>
              </a:buClr>
              <a:buSzPts val="1440"/>
              <a:buNone/>
              <a:defRPr b="1"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7" name="Google Shape;137;p36"/>
          <p:cNvSpPr txBox="1"/>
          <p:nvPr>
            <p:ph idx="4" type="body"/>
          </p:nvPr>
        </p:nvSpPr>
        <p:spPr>
          <a:xfrm>
            <a:off x="9074732" y="1343025"/>
            <a:ext cx="2544762"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320"/>
              </a:spcBef>
              <a:spcAft>
                <a:spcPts val="0"/>
              </a:spcAft>
              <a:buClr>
                <a:schemeClr val="lt1"/>
              </a:buClr>
              <a:buSzPts val="1440"/>
              <a:buNone/>
              <a:defRPr b="1"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8" name="Google Shape;138;p36"/>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9" name="Google Shape;139;p36"/>
          <p:cNvCxnSpPr/>
          <p:nvPr/>
        </p:nvCxnSpPr>
        <p:spPr>
          <a:xfrm>
            <a:off x="584199" y="1261834"/>
            <a:ext cx="0" cy="618401"/>
          </a:xfrm>
          <a:prstGeom prst="straightConnector1">
            <a:avLst/>
          </a:prstGeom>
          <a:noFill/>
          <a:ln cap="flat" cmpd="sng" w="28575">
            <a:solidFill>
              <a:schemeClr val="accent1"/>
            </a:solidFill>
            <a:prstDash val="solid"/>
            <a:round/>
            <a:headEnd len="sm" w="sm" type="none"/>
            <a:tailEnd len="sm" w="sm" type="none"/>
          </a:ln>
        </p:spPr>
      </p:cxnSp>
      <p:cxnSp>
        <p:nvCxnSpPr>
          <p:cNvPr id="140" name="Google Shape;140;p36"/>
          <p:cNvCxnSpPr/>
          <p:nvPr/>
        </p:nvCxnSpPr>
        <p:spPr>
          <a:xfrm>
            <a:off x="3382152" y="1261834"/>
            <a:ext cx="0" cy="618401"/>
          </a:xfrm>
          <a:prstGeom prst="straightConnector1">
            <a:avLst/>
          </a:prstGeom>
          <a:noFill/>
          <a:ln cap="flat" cmpd="sng" w="28575">
            <a:solidFill>
              <a:schemeClr val="accent1"/>
            </a:solidFill>
            <a:prstDash val="solid"/>
            <a:round/>
            <a:headEnd len="sm" w="sm" type="none"/>
            <a:tailEnd len="sm" w="sm" type="none"/>
          </a:ln>
        </p:spPr>
      </p:cxnSp>
      <p:cxnSp>
        <p:nvCxnSpPr>
          <p:cNvPr id="141" name="Google Shape;141;p36"/>
          <p:cNvCxnSpPr/>
          <p:nvPr/>
        </p:nvCxnSpPr>
        <p:spPr>
          <a:xfrm>
            <a:off x="6180105" y="1261834"/>
            <a:ext cx="0" cy="618401"/>
          </a:xfrm>
          <a:prstGeom prst="straightConnector1">
            <a:avLst/>
          </a:prstGeom>
          <a:noFill/>
          <a:ln cap="flat" cmpd="sng" w="28575">
            <a:solidFill>
              <a:schemeClr val="accent1"/>
            </a:solidFill>
            <a:prstDash val="solid"/>
            <a:round/>
            <a:headEnd len="sm" w="sm" type="none"/>
            <a:tailEnd len="sm" w="sm" type="none"/>
          </a:ln>
        </p:spPr>
      </p:cxnSp>
      <p:cxnSp>
        <p:nvCxnSpPr>
          <p:cNvPr id="142" name="Google Shape;142;p36"/>
          <p:cNvCxnSpPr/>
          <p:nvPr/>
        </p:nvCxnSpPr>
        <p:spPr>
          <a:xfrm>
            <a:off x="8978057" y="1261834"/>
            <a:ext cx="0" cy="618401"/>
          </a:xfrm>
          <a:prstGeom prst="straightConnector1">
            <a:avLst/>
          </a:prstGeom>
          <a:noFill/>
          <a:ln cap="flat" cmpd="sng" w="28575">
            <a:solidFill>
              <a:schemeClr val="accent1"/>
            </a:solidFill>
            <a:prstDash val="solid"/>
            <a:round/>
            <a:headEnd len="sm" w="sm" type="none"/>
            <a:tailEnd len="sm" w="sm" type="none"/>
          </a:ln>
        </p:spPr>
      </p:cxnSp>
      <p:sp>
        <p:nvSpPr>
          <p:cNvPr id="143" name="Google Shape;143;p36"/>
          <p:cNvSpPr txBox="1"/>
          <p:nvPr>
            <p:ph idx="5" type="body"/>
          </p:nvPr>
        </p:nvSpPr>
        <p:spPr>
          <a:xfrm>
            <a:off x="671513" y="1982787"/>
            <a:ext cx="2544762" cy="45684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1"/>
              </a:buClr>
              <a:buSzPts val="1260"/>
              <a:buNone/>
              <a:defRPr i="0" sz="1400"/>
            </a:lvl1pPr>
            <a:lvl2pPr indent="-308610" lvl="1" marL="914400" algn="l">
              <a:lnSpc>
                <a:spcPct val="100000"/>
              </a:lnSpc>
              <a:spcBef>
                <a:spcPts val="280"/>
              </a:spcBef>
              <a:spcAft>
                <a:spcPts val="0"/>
              </a:spcAft>
              <a:buClr>
                <a:schemeClr val="dk1"/>
              </a:buClr>
              <a:buSzPts val="1260"/>
              <a:buChar char="·"/>
              <a:defRPr i="0" sz="1400"/>
            </a:lvl2pPr>
            <a:lvl3pPr indent="-308610" lvl="2" marL="1371600" algn="l">
              <a:lnSpc>
                <a:spcPct val="100000"/>
              </a:lnSpc>
              <a:spcBef>
                <a:spcPts val="280"/>
              </a:spcBef>
              <a:spcAft>
                <a:spcPts val="0"/>
              </a:spcAft>
              <a:buClr>
                <a:schemeClr val="dk1"/>
              </a:buClr>
              <a:buSzPts val="1260"/>
              <a:buChar char="·"/>
              <a:defRPr i="0" sz="1400"/>
            </a:lvl3pPr>
            <a:lvl4pPr indent="-308610" lvl="3" marL="1828800" algn="l">
              <a:lnSpc>
                <a:spcPct val="100000"/>
              </a:lnSpc>
              <a:spcBef>
                <a:spcPts val="280"/>
              </a:spcBef>
              <a:spcAft>
                <a:spcPts val="0"/>
              </a:spcAft>
              <a:buClr>
                <a:schemeClr val="dk1"/>
              </a:buClr>
              <a:buSzPts val="1260"/>
              <a:buChar char="·"/>
              <a:defRPr i="0" sz="1400"/>
            </a:lvl4pPr>
            <a:lvl5pPr indent="-308610" lvl="4" marL="2286000" algn="l">
              <a:lnSpc>
                <a:spcPct val="100000"/>
              </a:lnSpc>
              <a:spcBef>
                <a:spcPts val="280"/>
              </a:spcBef>
              <a:spcAft>
                <a:spcPts val="0"/>
              </a:spcAft>
              <a:buClr>
                <a:schemeClr val="dk1"/>
              </a:buClr>
              <a:buSzPts val="1260"/>
              <a:buChar char="·"/>
              <a:defRPr i="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4" name="Google Shape;144;p36"/>
          <p:cNvSpPr txBox="1"/>
          <p:nvPr>
            <p:ph idx="6" type="body"/>
          </p:nvPr>
        </p:nvSpPr>
        <p:spPr>
          <a:xfrm>
            <a:off x="3472586" y="1982787"/>
            <a:ext cx="2544762" cy="45684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1"/>
              </a:buClr>
              <a:buSzPts val="1260"/>
              <a:buNone/>
              <a:defRPr i="0" sz="1400"/>
            </a:lvl1pPr>
            <a:lvl2pPr indent="-308610" lvl="1" marL="914400" algn="l">
              <a:lnSpc>
                <a:spcPct val="100000"/>
              </a:lnSpc>
              <a:spcBef>
                <a:spcPts val="280"/>
              </a:spcBef>
              <a:spcAft>
                <a:spcPts val="0"/>
              </a:spcAft>
              <a:buClr>
                <a:schemeClr val="dk1"/>
              </a:buClr>
              <a:buSzPts val="1260"/>
              <a:buChar char="·"/>
              <a:defRPr i="0" sz="1400"/>
            </a:lvl2pPr>
            <a:lvl3pPr indent="-308610" lvl="2" marL="1371600" algn="l">
              <a:lnSpc>
                <a:spcPct val="100000"/>
              </a:lnSpc>
              <a:spcBef>
                <a:spcPts val="280"/>
              </a:spcBef>
              <a:spcAft>
                <a:spcPts val="0"/>
              </a:spcAft>
              <a:buClr>
                <a:schemeClr val="dk1"/>
              </a:buClr>
              <a:buSzPts val="1260"/>
              <a:buChar char="·"/>
              <a:defRPr i="0" sz="1400"/>
            </a:lvl3pPr>
            <a:lvl4pPr indent="-308610" lvl="3" marL="1828800" algn="l">
              <a:lnSpc>
                <a:spcPct val="100000"/>
              </a:lnSpc>
              <a:spcBef>
                <a:spcPts val="280"/>
              </a:spcBef>
              <a:spcAft>
                <a:spcPts val="0"/>
              </a:spcAft>
              <a:buClr>
                <a:schemeClr val="dk1"/>
              </a:buClr>
              <a:buSzPts val="1260"/>
              <a:buChar char="·"/>
              <a:defRPr i="0" sz="1400"/>
            </a:lvl4pPr>
            <a:lvl5pPr indent="-308610" lvl="4" marL="2286000" algn="l">
              <a:lnSpc>
                <a:spcPct val="100000"/>
              </a:lnSpc>
              <a:spcBef>
                <a:spcPts val="280"/>
              </a:spcBef>
              <a:spcAft>
                <a:spcPts val="0"/>
              </a:spcAft>
              <a:buClr>
                <a:schemeClr val="dk1"/>
              </a:buClr>
              <a:buSzPts val="1260"/>
              <a:buChar char="·"/>
              <a:defRPr i="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5" name="Google Shape;145;p36"/>
          <p:cNvSpPr txBox="1"/>
          <p:nvPr>
            <p:ph idx="7" type="body"/>
          </p:nvPr>
        </p:nvSpPr>
        <p:spPr>
          <a:xfrm>
            <a:off x="6273657" y="1982787"/>
            <a:ext cx="2544763" cy="45684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1"/>
              </a:buClr>
              <a:buSzPts val="1260"/>
              <a:buNone/>
              <a:defRPr i="0" sz="1400"/>
            </a:lvl1pPr>
            <a:lvl2pPr indent="-308610" lvl="1" marL="914400" algn="l">
              <a:lnSpc>
                <a:spcPct val="100000"/>
              </a:lnSpc>
              <a:spcBef>
                <a:spcPts val="280"/>
              </a:spcBef>
              <a:spcAft>
                <a:spcPts val="0"/>
              </a:spcAft>
              <a:buClr>
                <a:schemeClr val="dk1"/>
              </a:buClr>
              <a:buSzPts val="1260"/>
              <a:buChar char="·"/>
              <a:defRPr i="0" sz="1400"/>
            </a:lvl2pPr>
            <a:lvl3pPr indent="-308610" lvl="2" marL="1371600" algn="l">
              <a:lnSpc>
                <a:spcPct val="100000"/>
              </a:lnSpc>
              <a:spcBef>
                <a:spcPts val="280"/>
              </a:spcBef>
              <a:spcAft>
                <a:spcPts val="0"/>
              </a:spcAft>
              <a:buClr>
                <a:schemeClr val="dk1"/>
              </a:buClr>
              <a:buSzPts val="1260"/>
              <a:buChar char="·"/>
              <a:defRPr i="0" sz="1400"/>
            </a:lvl3pPr>
            <a:lvl4pPr indent="-308610" lvl="3" marL="1828800" algn="l">
              <a:lnSpc>
                <a:spcPct val="100000"/>
              </a:lnSpc>
              <a:spcBef>
                <a:spcPts val="280"/>
              </a:spcBef>
              <a:spcAft>
                <a:spcPts val="0"/>
              </a:spcAft>
              <a:buClr>
                <a:schemeClr val="dk1"/>
              </a:buClr>
              <a:buSzPts val="1260"/>
              <a:buChar char="·"/>
              <a:defRPr i="0" sz="1400"/>
            </a:lvl4pPr>
            <a:lvl5pPr indent="-308610" lvl="4" marL="2286000" algn="l">
              <a:lnSpc>
                <a:spcPct val="100000"/>
              </a:lnSpc>
              <a:spcBef>
                <a:spcPts val="280"/>
              </a:spcBef>
              <a:spcAft>
                <a:spcPts val="0"/>
              </a:spcAft>
              <a:buClr>
                <a:schemeClr val="dk1"/>
              </a:buClr>
              <a:buSzPts val="1260"/>
              <a:buChar char="·"/>
              <a:defRPr i="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36"/>
          <p:cNvSpPr txBox="1"/>
          <p:nvPr>
            <p:ph idx="8" type="body"/>
          </p:nvPr>
        </p:nvSpPr>
        <p:spPr>
          <a:xfrm>
            <a:off x="9074732" y="1982787"/>
            <a:ext cx="2544762" cy="45684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1"/>
              </a:buClr>
              <a:buSzPts val="1260"/>
              <a:buNone/>
              <a:defRPr i="0" sz="1400"/>
            </a:lvl1pPr>
            <a:lvl2pPr indent="-308610" lvl="1" marL="914400" algn="l">
              <a:lnSpc>
                <a:spcPct val="100000"/>
              </a:lnSpc>
              <a:spcBef>
                <a:spcPts val="280"/>
              </a:spcBef>
              <a:spcAft>
                <a:spcPts val="0"/>
              </a:spcAft>
              <a:buClr>
                <a:schemeClr val="dk1"/>
              </a:buClr>
              <a:buSzPts val="1260"/>
              <a:buChar char="·"/>
              <a:defRPr i="0" sz="1400"/>
            </a:lvl2pPr>
            <a:lvl3pPr indent="-308610" lvl="2" marL="1371600" algn="l">
              <a:lnSpc>
                <a:spcPct val="100000"/>
              </a:lnSpc>
              <a:spcBef>
                <a:spcPts val="280"/>
              </a:spcBef>
              <a:spcAft>
                <a:spcPts val="0"/>
              </a:spcAft>
              <a:buClr>
                <a:schemeClr val="dk1"/>
              </a:buClr>
              <a:buSzPts val="1260"/>
              <a:buChar char="·"/>
              <a:defRPr i="0" sz="1400"/>
            </a:lvl3pPr>
            <a:lvl4pPr indent="-308610" lvl="3" marL="1828800" algn="l">
              <a:lnSpc>
                <a:spcPct val="100000"/>
              </a:lnSpc>
              <a:spcBef>
                <a:spcPts val="280"/>
              </a:spcBef>
              <a:spcAft>
                <a:spcPts val="0"/>
              </a:spcAft>
              <a:buClr>
                <a:schemeClr val="dk1"/>
              </a:buClr>
              <a:buSzPts val="1260"/>
              <a:buChar char="·"/>
              <a:defRPr i="0" sz="1400"/>
            </a:lvl4pPr>
            <a:lvl5pPr indent="-308610" lvl="4" marL="2286000" algn="l">
              <a:lnSpc>
                <a:spcPct val="100000"/>
              </a:lnSpc>
              <a:spcBef>
                <a:spcPts val="280"/>
              </a:spcBef>
              <a:spcAft>
                <a:spcPts val="0"/>
              </a:spcAft>
              <a:buClr>
                <a:schemeClr val="dk1"/>
              </a:buClr>
              <a:buSzPts val="1260"/>
              <a:buChar char="·"/>
              <a:defRPr i="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4">
  <p:cSld name="Layout_4">
    <p:spTree>
      <p:nvGrpSpPr>
        <p:cNvPr id="147" name="Shape 147"/>
        <p:cNvGrpSpPr/>
        <p:nvPr/>
      </p:nvGrpSpPr>
      <p:grpSpPr>
        <a:xfrm>
          <a:off x="0" y="0"/>
          <a:ext cx="0" cy="0"/>
          <a:chOff x="0" y="0"/>
          <a:chExt cx="0" cy="0"/>
        </a:xfrm>
      </p:grpSpPr>
      <p:sp>
        <p:nvSpPr>
          <p:cNvPr id="148" name="Google Shape;148;p37"/>
          <p:cNvSpPr txBox="1"/>
          <p:nvPr>
            <p:ph idx="1" type="body"/>
          </p:nvPr>
        </p:nvSpPr>
        <p:spPr>
          <a:xfrm>
            <a:off x="584200" y="4456402"/>
            <a:ext cx="3525838" cy="135421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defRPr>
            </a:lvl1pPr>
            <a:lvl2pPr indent="-228600" lvl="1" marL="914400" algn="l">
              <a:lnSpc>
                <a:spcPct val="100000"/>
              </a:lnSpc>
              <a:spcBef>
                <a:spcPts val="440"/>
              </a:spcBef>
              <a:spcAft>
                <a:spcPts val="0"/>
              </a:spcAft>
              <a:buClr>
                <a:schemeClr val="dk1"/>
              </a:buClr>
              <a:buSzPts val="1980"/>
              <a:buNone/>
              <a:defRPr sz="2200">
                <a:solidFill>
                  <a:schemeClr val="dk1"/>
                </a:solidFill>
              </a:defRPr>
            </a:lvl2pPr>
            <a:lvl3pPr indent="-228600" lvl="2" marL="1371600" algn="l">
              <a:lnSpc>
                <a:spcPct val="100000"/>
              </a:lnSpc>
              <a:spcBef>
                <a:spcPts val="440"/>
              </a:spcBef>
              <a:spcAft>
                <a:spcPts val="0"/>
              </a:spcAft>
              <a:buClr>
                <a:schemeClr val="dk1"/>
              </a:buClr>
              <a:buSzPts val="1980"/>
              <a:buNone/>
              <a:defRPr sz="2200">
                <a:solidFill>
                  <a:schemeClr val="dk1"/>
                </a:solidFill>
              </a:defRPr>
            </a:lvl3pPr>
            <a:lvl4pPr indent="-228600" lvl="3" marL="1828800" algn="l">
              <a:lnSpc>
                <a:spcPct val="100000"/>
              </a:lnSpc>
              <a:spcBef>
                <a:spcPts val="440"/>
              </a:spcBef>
              <a:spcAft>
                <a:spcPts val="0"/>
              </a:spcAft>
              <a:buClr>
                <a:schemeClr val="dk1"/>
              </a:buClr>
              <a:buSzPts val="1980"/>
              <a:buNone/>
              <a:defRPr sz="2200">
                <a:solidFill>
                  <a:schemeClr val="dk1"/>
                </a:solidFill>
              </a:defRPr>
            </a:lvl4pPr>
            <a:lvl5pPr indent="-228600" lvl="4" marL="2286000" algn="l">
              <a:lnSpc>
                <a:spcPct val="100000"/>
              </a:lnSpc>
              <a:spcBef>
                <a:spcPts val="440"/>
              </a:spcBef>
              <a:spcAft>
                <a:spcPts val="0"/>
              </a:spcAft>
              <a:buClr>
                <a:schemeClr val="dk1"/>
              </a:buClr>
              <a:buSzPts val="1980"/>
              <a:buNone/>
              <a:defRPr sz="22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9" name="Google Shape;149;p37"/>
          <p:cNvSpPr txBox="1"/>
          <p:nvPr>
            <p:ph idx="2" type="body"/>
          </p:nvPr>
        </p:nvSpPr>
        <p:spPr>
          <a:xfrm>
            <a:off x="4332805" y="4456402"/>
            <a:ext cx="3525838" cy="135421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defRPr>
            </a:lvl1pPr>
            <a:lvl2pPr indent="-228600" lvl="1" marL="914400" algn="l">
              <a:lnSpc>
                <a:spcPct val="100000"/>
              </a:lnSpc>
              <a:spcBef>
                <a:spcPts val="440"/>
              </a:spcBef>
              <a:spcAft>
                <a:spcPts val="0"/>
              </a:spcAft>
              <a:buClr>
                <a:schemeClr val="dk1"/>
              </a:buClr>
              <a:buSzPts val="1980"/>
              <a:buNone/>
              <a:defRPr sz="2200">
                <a:solidFill>
                  <a:schemeClr val="dk1"/>
                </a:solidFill>
              </a:defRPr>
            </a:lvl2pPr>
            <a:lvl3pPr indent="-228600" lvl="2" marL="1371600" algn="l">
              <a:lnSpc>
                <a:spcPct val="100000"/>
              </a:lnSpc>
              <a:spcBef>
                <a:spcPts val="440"/>
              </a:spcBef>
              <a:spcAft>
                <a:spcPts val="0"/>
              </a:spcAft>
              <a:buClr>
                <a:schemeClr val="dk1"/>
              </a:buClr>
              <a:buSzPts val="1980"/>
              <a:buNone/>
              <a:defRPr sz="2200">
                <a:solidFill>
                  <a:schemeClr val="dk1"/>
                </a:solidFill>
              </a:defRPr>
            </a:lvl3pPr>
            <a:lvl4pPr indent="-228600" lvl="3" marL="1828800" algn="l">
              <a:lnSpc>
                <a:spcPct val="100000"/>
              </a:lnSpc>
              <a:spcBef>
                <a:spcPts val="440"/>
              </a:spcBef>
              <a:spcAft>
                <a:spcPts val="0"/>
              </a:spcAft>
              <a:buClr>
                <a:schemeClr val="dk1"/>
              </a:buClr>
              <a:buSzPts val="1980"/>
              <a:buNone/>
              <a:defRPr sz="2200">
                <a:solidFill>
                  <a:schemeClr val="dk1"/>
                </a:solidFill>
              </a:defRPr>
            </a:lvl4pPr>
            <a:lvl5pPr indent="-228600" lvl="4" marL="2286000" algn="l">
              <a:lnSpc>
                <a:spcPct val="100000"/>
              </a:lnSpc>
              <a:spcBef>
                <a:spcPts val="440"/>
              </a:spcBef>
              <a:spcAft>
                <a:spcPts val="0"/>
              </a:spcAft>
              <a:buClr>
                <a:schemeClr val="dk1"/>
              </a:buClr>
              <a:buSzPts val="1980"/>
              <a:buNone/>
              <a:defRPr sz="22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37"/>
          <p:cNvSpPr txBox="1"/>
          <p:nvPr>
            <p:ph idx="3" type="body"/>
          </p:nvPr>
        </p:nvSpPr>
        <p:spPr>
          <a:xfrm>
            <a:off x="8081411" y="4456402"/>
            <a:ext cx="3525838" cy="135421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defRPr>
            </a:lvl1pPr>
            <a:lvl2pPr indent="-228600" lvl="1" marL="914400" algn="l">
              <a:lnSpc>
                <a:spcPct val="100000"/>
              </a:lnSpc>
              <a:spcBef>
                <a:spcPts val="440"/>
              </a:spcBef>
              <a:spcAft>
                <a:spcPts val="0"/>
              </a:spcAft>
              <a:buClr>
                <a:schemeClr val="dk1"/>
              </a:buClr>
              <a:buSzPts val="1980"/>
              <a:buNone/>
              <a:defRPr sz="2200">
                <a:solidFill>
                  <a:schemeClr val="dk1"/>
                </a:solidFill>
              </a:defRPr>
            </a:lvl2pPr>
            <a:lvl3pPr indent="-228600" lvl="2" marL="1371600" algn="l">
              <a:lnSpc>
                <a:spcPct val="100000"/>
              </a:lnSpc>
              <a:spcBef>
                <a:spcPts val="440"/>
              </a:spcBef>
              <a:spcAft>
                <a:spcPts val="0"/>
              </a:spcAft>
              <a:buClr>
                <a:schemeClr val="dk1"/>
              </a:buClr>
              <a:buSzPts val="1980"/>
              <a:buNone/>
              <a:defRPr sz="2200">
                <a:solidFill>
                  <a:schemeClr val="dk1"/>
                </a:solidFill>
              </a:defRPr>
            </a:lvl3pPr>
            <a:lvl4pPr indent="-228600" lvl="3" marL="1828800" algn="l">
              <a:lnSpc>
                <a:spcPct val="100000"/>
              </a:lnSpc>
              <a:spcBef>
                <a:spcPts val="440"/>
              </a:spcBef>
              <a:spcAft>
                <a:spcPts val="0"/>
              </a:spcAft>
              <a:buClr>
                <a:schemeClr val="dk1"/>
              </a:buClr>
              <a:buSzPts val="1980"/>
              <a:buNone/>
              <a:defRPr sz="2200">
                <a:solidFill>
                  <a:schemeClr val="dk1"/>
                </a:solidFill>
              </a:defRPr>
            </a:lvl4pPr>
            <a:lvl5pPr indent="-228600" lvl="4" marL="2286000" algn="l">
              <a:lnSpc>
                <a:spcPct val="100000"/>
              </a:lnSpc>
              <a:spcBef>
                <a:spcPts val="440"/>
              </a:spcBef>
              <a:spcAft>
                <a:spcPts val="0"/>
              </a:spcAft>
              <a:buClr>
                <a:schemeClr val="dk1"/>
              </a:buClr>
              <a:buSzPts val="1980"/>
              <a:buNone/>
              <a:defRPr sz="22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1" name="Google Shape;151;p37"/>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37"/>
          <p:cNvSpPr/>
          <p:nvPr/>
        </p:nvSpPr>
        <p:spPr>
          <a:xfrm>
            <a:off x="0" y="1475740"/>
            <a:ext cx="12192000" cy="2362200"/>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53" name="Google Shape;153;p37"/>
          <p:cNvSpPr/>
          <p:nvPr/>
        </p:nvSpPr>
        <p:spPr>
          <a:xfrm>
            <a:off x="987033" y="1296988"/>
            <a:ext cx="2719704" cy="2719704"/>
          </a:xfrm>
          <a:prstGeom prst="ellipse">
            <a:avLst/>
          </a:prstGeom>
          <a:solidFill>
            <a:schemeClr val="lt1">
              <a:alpha val="9803"/>
            </a:schemeClr>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54" name="Google Shape;154;p37"/>
          <p:cNvSpPr/>
          <p:nvPr/>
        </p:nvSpPr>
        <p:spPr>
          <a:xfrm>
            <a:off x="4735639" y="1296988"/>
            <a:ext cx="2719704" cy="2719704"/>
          </a:xfrm>
          <a:prstGeom prst="ellipse">
            <a:avLst/>
          </a:prstGeom>
          <a:solidFill>
            <a:schemeClr val="lt1">
              <a:alpha val="9803"/>
            </a:schemeClr>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55" name="Google Shape;155;p37"/>
          <p:cNvSpPr/>
          <p:nvPr/>
        </p:nvSpPr>
        <p:spPr>
          <a:xfrm>
            <a:off x="8484245" y="1296988"/>
            <a:ext cx="2719704" cy="2719704"/>
          </a:xfrm>
          <a:prstGeom prst="ellipse">
            <a:avLst/>
          </a:prstGeom>
          <a:solidFill>
            <a:schemeClr val="lt1">
              <a:alpha val="9803"/>
            </a:schemeClr>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56" name="Google Shape;156;p37"/>
          <p:cNvSpPr/>
          <p:nvPr/>
        </p:nvSpPr>
        <p:spPr>
          <a:xfrm>
            <a:off x="4175469" y="3700145"/>
            <a:ext cx="91440" cy="543282"/>
          </a:xfrm>
          <a:prstGeom prst="roundRect">
            <a:avLst>
              <a:gd fmla="val 50000" name="adj"/>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57" name="Google Shape;157;p37"/>
          <p:cNvSpPr/>
          <p:nvPr/>
        </p:nvSpPr>
        <p:spPr>
          <a:xfrm>
            <a:off x="7924074" y="3700145"/>
            <a:ext cx="91440" cy="543282"/>
          </a:xfrm>
          <a:prstGeom prst="roundRect">
            <a:avLst>
              <a:gd fmla="val 50000" name="adj"/>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cxnSp>
        <p:nvCxnSpPr>
          <p:cNvPr id="158" name="Google Shape;158;p37"/>
          <p:cNvCxnSpPr/>
          <p:nvPr/>
        </p:nvCxnSpPr>
        <p:spPr>
          <a:xfrm rot="10800000">
            <a:off x="584199" y="6250329"/>
            <a:ext cx="660247" cy="0"/>
          </a:xfrm>
          <a:prstGeom prst="straightConnector1">
            <a:avLst/>
          </a:prstGeom>
          <a:noFill/>
          <a:ln cap="flat" cmpd="sng" w="28575">
            <a:solidFill>
              <a:schemeClr val="accent1"/>
            </a:solidFill>
            <a:prstDash val="solid"/>
            <a:round/>
            <a:headEnd len="sm" w="sm" type="none"/>
            <a:tailEnd len="sm" w="sm" type="none"/>
          </a:ln>
        </p:spPr>
      </p:cxnSp>
      <p:cxnSp>
        <p:nvCxnSpPr>
          <p:cNvPr id="159" name="Google Shape;159;p37"/>
          <p:cNvCxnSpPr/>
          <p:nvPr/>
        </p:nvCxnSpPr>
        <p:spPr>
          <a:xfrm rot="10800000">
            <a:off x="4332805" y="6250329"/>
            <a:ext cx="660247" cy="0"/>
          </a:xfrm>
          <a:prstGeom prst="straightConnector1">
            <a:avLst/>
          </a:prstGeom>
          <a:noFill/>
          <a:ln cap="flat" cmpd="sng" w="28575">
            <a:solidFill>
              <a:schemeClr val="accent1"/>
            </a:solidFill>
            <a:prstDash val="solid"/>
            <a:round/>
            <a:headEnd len="sm" w="sm" type="none"/>
            <a:tailEnd len="sm" w="sm" type="none"/>
          </a:ln>
        </p:spPr>
      </p:cxnSp>
      <p:cxnSp>
        <p:nvCxnSpPr>
          <p:cNvPr id="160" name="Google Shape;160;p37"/>
          <p:cNvCxnSpPr/>
          <p:nvPr/>
        </p:nvCxnSpPr>
        <p:spPr>
          <a:xfrm rot="10800000">
            <a:off x="8081411" y="6250329"/>
            <a:ext cx="660247" cy="0"/>
          </a:xfrm>
          <a:prstGeom prst="straightConnector1">
            <a:avLst/>
          </a:prstGeom>
          <a:noFill/>
          <a:ln cap="flat" cmpd="sng" w="28575">
            <a:solidFill>
              <a:schemeClr val="accent1"/>
            </a:solidFill>
            <a:prstDash val="solid"/>
            <a:round/>
            <a:headEnd len="sm" w="sm" type="none"/>
            <a:tailEnd len="sm" w="sm" type="none"/>
          </a:ln>
        </p:spPr>
      </p:cxnSp>
      <p:pic>
        <p:nvPicPr>
          <p:cNvPr id="161" name="Google Shape;161;p37"/>
          <p:cNvPicPr preferRelativeResize="0"/>
          <p:nvPr>
            <p:ph idx="4" type="pic"/>
          </p:nvPr>
        </p:nvPicPr>
        <p:blipFill/>
        <p:spPr>
          <a:xfrm>
            <a:off x="1249605" y="1559560"/>
            <a:ext cx="2194560" cy="2194560"/>
          </a:xfrm>
          <a:prstGeom prst="ellipse">
            <a:avLst/>
          </a:prstGeom>
          <a:blipFill rotWithShape="1">
            <a:blip r:embed="rId2">
              <a:alphaModFix/>
            </a:blip>
            <a:stretch>
              <a:fillRect b="0" l="0" r="0" t="0"/>
            </a:stretch>
          </a:blipFill>
          <a:ln>
            <a:noFill/>
          </a:ln>
        </p:spPr>
      </p:pic>
      <p:pic>
        <p:nvPicPr>
          <p:cNvPr id="162" name="Google Shape;162;p37"/>
          <p:cNvPicPr preferRelativeResize="0"/>
          <p:nvPr>
            <p:ph idx="5" type="pic"/>
          </p:nvPr>
        </p:nvPicPr>
        <p:blipFill/>
        <p:spPr>
          <a:xfrm>
            <a:off x="4998211" y="1559560"/>
            <a:ext cx="2194560" cy="2194560"/>
          </a:xfrm>
          <a:prstGeom prst="ellipse">
            <a:avLst/>
          </a:prstGeom>
          <a:blipFill rotWithShape="1">
            <a:blip r:embed="rId2">
              <a:alphaModFix/>
            </a:blip>
            <a:stretch>
              <a:fillRect b="0" l="0" r="0" t="0"/>
            </a:stretch>
          </a:blipFill>
          <a:ln>
            <a:noFill/>
          </a:ln>
        </p:spPr>
      </p:pic>
      <p:pic>
        <p:nvPicPr>
          <p:cNvPr id="163" name="Google Shape;163;p37"/>
          <p:cNvPicPr preferRelativeResize="0"/>
          <p:nvPr>
            <p:ph idx="6" type="pic"/>
          </p:nvPr>
        </p:nvPicPr>
        <p:blipFill/>
        <p:spPr>
          <a:xfrm>
            <a:off x="8746817" y="1559560"/>
            <a:ext cx="2194560" cy="2194560"/>
          </a:xfrm>
          <a:prstGeom prst="ellipse">
            <a:avLst/>
          </a:prstGeom>
          <a:blipFill rotWithShape="1">
            <a:blip r:embed="rId2">
              <a:alphaModFix/>
            </a:blip>
            <a:stretch>
              <a:fillRect b="0" l="0" r="0" t="0"/>
            </a:stretch>
          </a:blipFill>
          <a:ln>
            <a:noFill/>
          </a:ln>
        </p:spPr>
      </p:pic>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5">
  <p:cSld name="Layout_5">
    <p:spTree>
      <p:nvGrpSpPr>
        <p:cNvPr id="164" name="Shape 164"/>
        <p:cNvGrpSpPr/>
        <p:nvPr/>
      </p:nvGrpSpPr>
      <p:grpSpPr>
        <a:xfrm>
          <a:off x="0" y="0"/>
          <a:ext cx="0" cy="0"/>
          <a:chOff x="0" y="0"/>
          <a:chExt cx="0" cy="0"/>
        </a:xfrm>
      </p:grpSpPr>
      <p:pic>
        <p:nvPicPr>
          <p:cNvPr id="165" name="Google Shape;165;p38"/>
          <p:cNvPicPr preferRelativeResize="0"/>
          <p:nvPr>
            <p:ph idx="2" type="pic"/>
          </p:nvPr>
        </p:nvPicPr>
        <p:blipFill/>
        <p:spPr>
          <a:xfrm>
            <a:off x="7292975" y="0"/>
            <a:ext cx="4899025" cy="6858000"/>
          </a:xfrm>
          <a:prstGeom prst="rect">
            <a:avLst/>
          </a:prstGeom>
          <a:blipFill rotWithShape="1">
            <a:blip r:embed="rId2">
              <a:alphaModFix/>
            </a:blip>
            <a:stretch>
              <a:fillRect b="0" l="0" r="0" t="0"/>
            </a:stretch>
          </a:blipFill>
          <a:ln>
            <a:noFill/>
          </a:ln>
        </p:spPr>
      </p:pic>
      <p:sp>
        <p:nvSpPr>
          <p:cNvPr id="166" name="Google Shape;166;p38"/>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7" name="Google Shape;167;p38"/>
          <p:cNvCxnSpPr/>
          <p:nvPr/>
        </p:nvCxnSpPr>
        <p:spPr>
          <a:xfrm rot="10800000">
            <a:off x="584200" y="6412375"/>
            <a:ext cx="6705379" cy="0"/>
          </a:xfrm>
          <a:prstGeom prst="straightConnector1">
            <a:avLst/>
          </a:prstGeom>
          <a:noFill/>
          <a:ln cap="flat" cmpd="sng" w="28575">
            <a:solidFill>
              <a:schemeClr val="accent1"/>
            </a:solidFill>
            <a:prstDash val="solid"/>
            <a:round/>
            <a:headEnd len="sm" w="sm" type="none"/>
            <a:tailEnd len="sm" w="sm" type="none"/>
          </a:ln>
        </p:spPr>
      </p:cxnSp>
      <p:sp>
        <p:nvSpPr>
          <p:cNvPr id="168" name="Google Shape;168;p38"/>
          <p:cNvSpPr txBox="1"/>
          <p:nvPr>
            <p:ph idx="1" type="body"/>
          </p:nvPr>
        </p:nvSpPr>
        <p:spPr>
          <a:xfrm>
            <a:off x="584200" y="1333500"/>
            <a:ext cx="6365239" cy="472744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40"/>
              </a:spcBef>
              <a:spcAft>
                <a:spcPts val="0"/>
              </a:spcAft>
              <a:buClr>
                <a:schemeClr val="dk1"/>
              </a:buClr>
              <a:buSzPts val="1980"/>
              <a:buNone/>
              <a:defRPr sz="2200"/>
            </a:lvl1pPr>
            <a:lvl2pPr indent="-228600" lvl="1" marL="914400" algn="l">
              <a:lnSpc>
                <a:spcPct val="100000"/>
              </a:lnSpc>
              <a:spcBef>
                <a:spcPts val="440"/>
              </a:spcBef>
              <a:spcAft>
                <a:spcPts val="0"/>
              </a:spcAft>
              <a:buClr>
                <a:schemeClr val="dk1"/>
              </a:buClr>
              <a:buSzPts val="1980"/>
              <a:buNone/>
              <a:defRPr sz="2200"/>
            </a:lvl2pPr>
            <a:lvl3pPr indent="-228600" lvl="2" marL="1371600" algn="l">
              <a:lnSpc>
                <a:spcPct val="100000"/>
              </a:lnSpc>
              <a:spcBef>
                <a:spcPts val="440"/>
              </a:spcBef>
              <a:spcAft>
                <a:spcPts val="0"/>
              </a:spcAft>
              <a:buClr>
                <a:schemeClr val="dk1"/>
              </a:buClr>
              <a:buSzPts val="1980"/>
              <a:buNone/>
              <a:defRPr sz="2200"/>
            </a:lvl3pPr>
            <a:lvl4pPr indent="-228600" lvl="3" marL="1828800" algn="l">
              <a:lnSpc>
                <a:spcPct val="100000"/>
              </a:lnSpc>
              <a:spcBef>
                <a:spcPts val="440"/>
              </a:spcBef>
              <a:spcAft>
                <a:spcPts val="0"/>
              </a:spcAft>
              <a:buClr>
                <a:schemeClr val="dk1"/>
              </a:buClr>
              <a:buSzPts val="1980"/>
              <a:buNone/>
              <a:defRPr sz="2200"/>
            </a:lvl4pPr>
            <a:lvl5pPr indent="-228600" lvl="4" marL="2286000" algn="l">
              <a:lnSpc>
                <a:spcPct val="100000"/>
              </a:lnSpc>
              <a:spcBef>
                <a:spcPts val="440"/>
              </a:spcBef>
              <a:spcAft>
                <a:spcPts val="0"/>
              </a:spcAft>
              <a:buClr>
                <a:schemeClr val="dk1"/>
              </a:buClr>
              <a:buSzPts val="1980"/>
              <a:buNone/>
              <a:defRPr sz="2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6">
  <p:cSld name="Layout_6">
    <p:spTree>
      <p:nvGrpSpPr>
        <p:cNvPr id="169" name="Shape 169"/>
        <p:cNvGrpSpPr/>
        <p:nvPr/>
      </p:nvGrpSpPr>
      <p:grpSpPr>
        <a:xfrm>
          <a:off x="0" y="0"/>
          <a:ext cx="0" cy="0"/>
          <a:chOff x="0" y="0"/>
          <a:chExt cx="0" cy="0"/>
        </a:xfrm>
      </p:grpSpPr>
      <p:pic>
        <p:nvPicPr>
          <p:cNvPr id="170" name="Google Shape;170;p39"/>
          <p:cNvPicPr preferRelativeResize="0"/>
          <p:nvPr>
            <p:ph idx="2" type="pic"/>
          </p:nvPr>
        </p:nvPicPr>
        <p:blipFill/>
        <p:spPr>
          <a:xfrm>
            <a:off x="9120988" y="0"/>
            <a:ext cx="3071012" cy="3321748"/>
          </a:xfrm>
          <a:prstGeom prst="rect">
            <a:avLst/>
          </a:prstGeom>
          <a:blipFill rotWithShape="1">
            <a:blip r:embed="rId2">
              <a:alphaModFix/>
            </a:blip>
            <a:stretch>
              <a:fillRect b="0" l="0" r="0" t="0"/>
            </a:stretch>
          </a:blipFill>
          <a:ln>
            <a:noFill/>
          </a:ln>
        </p:spPr>
      </p:pic>
      <p:sp>
        <p:nvSpPr>
          <p:cNvPr id="171" name="Google Shape;171;p39"/>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72" name="Google Shape;172;p39"/>
          <p:cNvPicPr preferRelativeResize="0"/>
          <p:nvPr>
            <p:ph idx="3" type="pic"/>
          </p:nvPr>
        </p:nvPicPr>
        <p:blipFill/>
        <p:spPr>
          <a:xfrm>
            <a:off x="9715499" y="3440575"/>
            <a:ext cx="2476500" cy="3123738"/>
          </a:xfrm>
          <a:prstGeom prst="rect">
            <a:avLst/>
          </a:prstGeom>
          <a:blipFill rotWithShape="1">
            <a:blip r:embed="rId3">
              <a:alphaModFix/>
            </a:blip>
            <a:stretch>
              <a:fillRect b="0" l="0" r="0" t="0"/>
            </a:stretch>
          </a:blipFill>
          <a:ln>
            <a:noFill/>
          </a:ln>
        </p:spPr>
      </p:pic>
      <p:pic>
        <p:nvPicPr>
          <p:cNvPr id="173" name="Google Shape;173;p39"/>
          <p:cNvPicPr preferRelativeResize="0"/>
          <p:nvPr>
            <p:ph idx="4" type="pic"/>
          </p:nvPr>
        </p:nvPicPr>
        <p:blipFill/>
        <p:spPr>
          <a:xfrm>
            <a:off x="6522752" y="292100"/>
            <a:ext cx="2476500" cy="3027847"/>
          </a:xfrm>
          <a:prstGeom prst="rect">
            <a:avLst/>
          </a:prstGeom>
          <a:blipFill rotWithShape="1">
            <a:blip r:embed="rId4">
              <a:alphaModFix/>
            </a:blip>
            <a:stretch>
              <a:fillRect b="0" l="0" r="0" t="0"/>
            </a:stretch>
          </a:blipFill>
          <a:ln>
            <a:noFill/>
          </a:ln>
        </p:spPr>
      </p:pic>
      <p:pic>
        <p:nvPicPr>
          <p:cNvPr id="174" name="Google Shape;174;p39"/>
          <p:cNvPicPr preferRelativeResize="0"/>
          <p:nvPr>
            <p:ph idx="5" type="pic"/>
          </p:nvPr>
        </p:nvPicPr>
        <p:blipFill/>
        <p:spPr>
          <a:xfrm>
            <a:off x="6499708" y="3440575"/>
            <a:ext cx="3071012" cy="3417425"/>
          </a:xfrm>
          <a:prstGeom prst="rect">
            <a:avLst/>
          </a:prstGeom>
          <a:blipFill rotWithShape="1">
            <a:blip r:embed="rId5">
              <a:alphaModFix/>
            </a:blip>
            <a:stretch>
              <a:fillRect b="0" l="0" r="0" t="0"/>
            </a:stretch>
          </a:blipFill>
          <a:ln>
            <a:noFill/>
          </a:ln>
        </p:spPr>
      </p:pic>
      <p:sp>
        <p:nvSpPr>
          <p:cNvPr id="175" name="Google Shape;175;p39"/>
          <p:cNvSpPr txBox="1"/>
          <p:nvPr>
            <p:ph idx="1" type="body"/>
          </p:nvPr>
        </p:nvSpPr>
        <p:spPr>
          <a:xfrm>
            <a:off x="588263" y="1333500"/>
            <a:ext cx="5657850" cy="5155257"/>
          </a:xfrm>
          <a:prstGeom prst="rect">
            <a:avLst/>
          </a:prstGeom>
          <a:noFill/>
          <a:ln>
            <a:noFill/>
          </a:ln>
        </p:spPr>
        <p:txBody>
          <a:bodyPr anchorCtr="0" anchor="t" bIns="0" lIns="0" spcFirstLastPara="1" rIns="0" wrap="square" tIns="0">
            <a:spAutoFit/>
          </a:bodyPr>
          <a:lstStyle>
            <a:lvl1pPr indent="-330200" lvl="0" marL="457200" marR="0" algn="l">
              <a:lnSpc>
                <a:spcPct val="100000"/>
              </a:lnSpc>
              <a:spcBef>
                <a:spcPts val="600"/>
              </a:spcBef>
              <a:spcAft>
                <a:spcPts val="0"/>
              </a:spcAft>
              <a:buClr>
                <a:srgbClr val="000000"/>
              </a:buClr>
              <a:buSzPts val="1600"/>
              <a:buFont typeface="Arial"/>
              <a:buChar char="•"/>
              <a:defRPr b="0" i="0" sz="1600" u="none" cap="none" strike="noStrike">
                <a:solidFill>
                  <a:srgbClr val="000000"/>
                </a:solidFill>
              </a:defRPr>
            </a:lvl1pPr>
            <a:lvl2pPr indent="-320040" lvl="1" marL="914400" algn="l">
              <a:lnSpc>
                <a:spcPct val="100000"/>
              </a:lnSpc>
              <a:spcBef>
                <a:spcPts val="600"/>
              </a:spcBef>
              <a:spcAft>
                <a:spcPts val="0"/>
              </a:spcAft>
              <a:buClr>
                <a:schemeClr val="dk1"/>
              </a:buClr>
              <a:buSzPts val="1440"/>
              <a:buChar char="·"/>
              <a:defRPr sz="1600"/>
            </a:lvl2pPr>
            <a:lvl3pPr indent="-320039" lvl="2" marL="1371600" algn="l">
              <a:lnSpc>
                <a:spcPct val="100000"/>
              </a:lnSpc>
              <a:spcBef>
                <a:spcPts val="600"/>
              </a:spcBef>
              <a:spcAft>
                <a:spcPts val="0"/>
              </a:spcAft>
              <a:buClr>
                <a:schemeClr val="dk1"/>
              </a:buClr>
              <a:buSzPts val="1440"/>
              <a:buChar char="·"/>
              <a:defRPr sz="1600"/>
            </a:lvl3pPr>
            <a:lvl4pPr indent="-320039" lvl="3" marL="1828800" algn="l">
              <a:lnSpc>
                <a:spcPct val="100000"/>
              </a:lnSpc>
              <a:spcBef>
                <a:spcPts val="600"/>
              </a:spcBef>
              <a:spcAft>
                <a:spcPts val="0"/>
              </a:spcAft>
              <a:buClr>
                <a:schemeClr val="dk1"/>
              </a:buClr>
              <a:buSzPts val="1440"/>
              <a:buChar char="·"/>
              <a:defRPr sz="1600"/>
            </a:lvl4pPr>
            <a:lvl5pPr indent="-228600" lvl="4" marL="2286000" algn="l">
              <a:lnSpc>
                <a:spcPct val="100000"/>
              </a:lnSpc>
              <a:spcBef>
                <a:spcPts val="600"/>
              </a:spcBef>
              <a:spcAft>
                <a:spcPts val="0"/>
              </a:spcAft>
              <a:buClr>
                <a:schemeClr val="dk1"/>
              </a:buClr>
              <a:buSzPts val="1440"/>
              <a:buNone/>
              <a:defRPr sz="1600"/>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23"/>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3"/>
          <p:cNvSpPr txBox="1"/>
          <p:nvPr>
            <p:ph idx="1" type="body"/>
          </p:nvPr>
        </p:nvSpPr>
        <p:spPr>
          <a:xfrm>
            <a:off x="584200" y="1435100"/>
            <a:ext cx="11018838" cy="4833938"/>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7">
  <p:cSld name="Layout_7">
    <p:spTree>
      <p:nvGrpSpPr>
        <p:cNvPr id="176" name="Shape 176"/>
        <p:cNvGrpSpPr/>
        <p:nvPr/>
      </p:nvGrpSpPr>
      <p:grpSpPr>
        <a:xfrm>
          <a:off x="0" y="0"/>
          <a:ext cx="0" cy="0"/>
          <a:chOff x="0" y="0"/>
          <a:chExt cx="0" cy="0"/>
        </a:xfrm>
      </p:grpSpPr>
      <p:sp>
        <p:nvSpPr>
          <p:cNvPr id="177" name="Google Shape;177;p40"/>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40"/>
          <p:cNvSpPr/>
          <p:nvPr/>
        </p:nvSpPr>
        <p:spPr>
          <a:xfrm>
            <a:off x="0" y="4190035"/>
            <a:ext cx="12192000" cy="266796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179" name="Google Shape;179;p40"/>
          <p:cNvSpPr/>
          <p:nvPr/>
        </p:nvSpPr>
        <p:spPr>
          <a:xfrm>
            <a:off x="2579173" y="1602714"/>
            <a:ext cx="1168823" cy="159433"/>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80" name="Google Shape;180;p40"/>
          <p:cNvSpPr/>
          <p:nvPr/>
        </p:nvSpPr>
        <p:spPr>
          <a:xfrm>
            <a:off x="6508779" y="1602714"/>
            <a:ext cx="1168823" cy="159433"/>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81" name="Google Shape;181;p40"/>
          <p:cNvSpPr/>
          <p:nvPr/>
        </p:nvSpPr>
        <p:spPr>
          <a:xfrm>
            <a:off x="10452160" y="1602714"/>
            <a:ext cx="1168823" cy="159433"/>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82" name="Google Shape;182;p40"/>
          <p:cNvSpPr/>
          <p:nvPr/>
        </p:nvSpPr>
        <p:spPr>
          <a:xfrm>
            <a:off x="8055980" y="4352081"/>
            <a:ext cx="358815" cy="2511706"/>
          </a:xfrm>
          <a:custGeom>
            <a:rect b="b" l="l" r="r" t="t"/>
            <a:pathLst>
              <a:path extrusionOk="0" h="2511706" w="358815">
                <a:moveTo>
                  <a:pt x="358815" y="0"/>
                </a:moveTo>
                <a:lnTo>
                  <a:pt x="0" y="0"/>
                </a:lnTo>
                <a:lnTo>
                  <a:pt x="0" y="2511706"/>
                </a:lnTo>
              </a:path>
            </a:pathLst>
          </a:custGeom>
          <a:noFill/>
          <a:ln cap="flat" cmpd="sng" w="9525">
            <a:solidFill>
              <a:srgbClr val="0063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65">
              <a:solidFill>
                <a:schemeClr val="lt1"/>
              </a:solidFill>
              <a:latin typeface="Quattrocento Sans"/>
              <a:ea typeface="Quattrocento Sans"/>
              <a:cs typeface="Quattrocento Sans"/>
              <a:sym typeface="Quattrocento Sans"/>
            </a:endParaRPr>
          </a:p>
        </p:txBody>
      </p:sp>
      <p:sp>
        <p:nvSpPr>
          <p:cNvPr id="183" name="Google Shape;183;p40"/>
          <p:cNvSpPr/>
          <p:nvPr/>
        </p:nvSpPr>
        <p:spPr>
          <a:xfrm>
            <a:off x="4123895" y="4352081"/>
            <a:ext cx="358815" cy="2511706"/>
          </a:xfrm>
          <a:custGeom>
            <a:rect b="b" l="l" r="r" t="t"/>
            <a:pathLst>
              <a:path extrusionOk="0" h="2511706" w="358815">
                <a:moveTo>
                  <a:pt x="358815" y="0"/>
                </a:moveTo>
                <a:lnTo>
                  <a:pt x="0" y="0"/>
                </a:lnTo>
                <a:lnTo>
                  <a:pt x="0" y="2511706"/>
                </a:lnTo>
              </a:path>
            </a:pathLst>
          </a:custGeom>
          <a:noFill/>
          <a:ln cap="flat" cmpd="sng" w="9525">
            <a:solidFill>
              <a:srgbClr val="0063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65">
              <a:solidFill>
                <a:schemeClr val="lt1"/>
              </a:solidFill>
              <a:latin typeface="Quattrocento Sans"/>
              <a:ea typeface="Quattrocento Sans"/>
              <a:cs typeface="Quattrocento Sans"/>
              <a:sym typeface="Quattrocento Sans"/>
            </a:endParaRPr>
          </a:p>
        </p:txBody>
      </p:sp>
      <p:sp>
        <p:nvSpPr>
          <p:cNvPr id="184" name="Google Shape;184;p40"/>
          <p:cNvSpPr txBox="1"/>
          <p:nvPr>
            <p:ph idx="1" type="body"/>
          </p:nvPr>
        </p:nvSpPr>
        <p:spPr>
          <a:xfrm>
            <a:off x="550863" y="4845065"/>
            <a:ext cx="3194050" cy="17235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Clr>
                <a:schemeClr val="lt1"/>
              </a:buClr>
              <a:buSzPts val="1440"/>
              <a:buNone/>
              <a:defRPr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 name="Google Shape;185;p40"/>
          <p:cNvSpPr txBox="1"/>
          <p:nvPr>
            <p:ph idx="2" type="body"/>
          </p:nvPr>
        </p:nvSpPr>
        <p:spPr>
          <a:xfrm>
            <a:off x="4490546" y="4845065"/>
            <a:ext cx="3194050" cy="17235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Clr>
                <a:schemeClr val="lt1"/>
              </a:buClr>
              <a:buSzPts val="1440"/>
              <a:buNone/>
              <a:defRPr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6" name="Google Shape;186;p40"/>
          <p:cNvSpPr txBox="1"/>
          <p:nvPr>
            <p:ph idx="3" type="body"/>
          </p:nvPr>
        </p:nvSpPr>
        <p:spPr>
          <a:xfrm>
            <a:off x="8430229" y="4845065"/>
            <a:ext cx="3194050" cy="17235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Clr>
                <a:schemeClr val="lt1"/>
              </a:buClr>
              <a:buSzPts val="1440"/>
              <a:buNone/>
              <a:defRPr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87" name="Google Shape;187;p40"/>
          <p:cNvPicPr preferRelativeResize="0"/>
          <p:nvPr>
            <p:ph idx="4" type="pic"/>
          </p:nvPr>
        </p:nvPicPr>
        <p:blipFill/>
        <p:spPr>
          <a:xfrm>
            <a:off x="571018" y="1762147"/>
            <a:ext cx="3194050" cy="2811780"/>
          </a:xfrm>
          <a:prstGeom prst="rect">
            <a:avLst/>
          </a:prstGeom>
          <a:blipFill rotWithShape="1">
            <a:blip r:embed="rId2">
              <a:alphaModFix/>
            </a:blip>
            <a:stretch>
              <a:fillRect b="0" l="0" r="0" t="0"/>
            </a:stretch>
          </a:blipFill>
          <a:ln>
            <a:noFill/>
          </a:ln>
        </p:spPr>
      </p:pic>
      <p:pic>
        <p:nvPicPr>
          <p:cNvPr id="188" name="Google Shape;188;p40"/>
          <p:cNvPicPr preferRelativeResize="0"/>
          <p:nvPr>
            <p:ph idx="5" type="pic"/>
          </p:nvPr>
        </p:nvPicPr>
        <p:blipFill/>
        <p:spPr>
          <a:xfrm>
            <a:off x="4499989" y="1762147"/>
            <a:ext cx="3194050" cy="2811780"/>
          </a:xfrm>
          <a:prstGeom prst="rect">
            <a:avLst/>
          </a:prstGeom>
          <a:blipFill rotWithShape="1">
            <a:blip r:embed="rId2">
              <a:alphaModFix/>
            </a:blip>
            <a:stretch>
              <a:fillRect b="0" l="0" r="0" t="0"/>
            </a:stretch>
          </a:blipFill>
          <a:ln>
            <a:noFill/>
          </a:ln>
        </p:spPr>
      </p:pic>
      <p:pic>
        <p:nvPicPr>
          <p:cNvPr id="189" name="Google Shape;189;p40"/>
          <p:cNvPicPr preferRelativeResize="0"/>
          <p:nvPr>
            <p:ph idx="6" type="pic"/>
          </p:nvPr>
        </p:nvPicPr>
        <p:blipFill/>
        <p:spPr>
          <a:xfrm>
            <a:off x="8428959" y="1762147"/>
            <a:ext cx="3194050" cy="2811780"/>
          </a:xfrm>
          <a:prstGeom prst="rect">
            <a:avLst/>
          </a:prstGeom>
          <a:blipFill rotWithShape="1">
            <a:blip r:embed="rId2">
              <a:alphaModFix/>
            </a:blip>
            <a:stretch>
              <a:fillRect b="0" l="0" r="0" t="0"/>
            </a:stretch>
          </a:blipFill>
          <a:ln>
            <a:noFill/>
          </a:ln>
        </p:spPr>
      </p:pic>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intro_1">
  <p:cSld name="Team intro_1">
    <p:spTree>
      <p:nvGrpSpPr>
        <p:cNvPr id="190" name="Shape 190"/>
        <p:cNvGrpSpPr/>
        <p:nvPr/>
      </p:nvGrpSpPr>
      <p:grpSpPr>
        <a:xfrm>
          <a:off x="0" y="0"/>
          <a:ext cx="0" cy="0"/>
          <a:chOff x="0" y="0"/>
          <a:chExt cx="0" cy="0"/>
        </a:xfrm>
      </p:grpSpPr>
      <p:sp>
        <p:nvSpPr>
          <p:cNvPr id="191" name="Google Shape;191;p41"/>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2" name="Google Shape;192;p41"/>
          <p:cNvPicPr preferRelativeResize="0"/>
          <p:nvPr>
            <p:ph idx="2" type="pic"/>
          </p:nvPr>
        </p:nvPicPr>
        <p:blipFill/>
        <p:spPr>
          <a:xfrm>
            <a:off x="600105" y="1863010"/>
            <a:ext cx="1996440" cy="2017354"/>
          </a:xfrm>
          <a:prstGeom prst="rect">
            <a:avLst/>
          </a:prstGeom>
          <a:blipFill rotWithShape="1">
            <a:blip r:embed="rId2">
              <a:alphaModFix/>
            </a:blip>
            <a:stretch>
              <a:fillRect b="0" l="0" r="0" t="0"/>
            </a:stretch>
          </a:blipFill>
          <a:ln>
            <a:noFill/>
          </a:ln>
        </p:spPr>
      </p:pic>
      <p:pic>
        <p:nvPicPr>
          <p:cNvPr id="193" name="Google Shape;193;p41"/>
          <p:cNvPicPr preferRelativeResize="0"/>
          <p:nvPr>
            <p:ph idx="3" type="pic"/>
          </p:nvPr>
        </p:nvPicPr>
        <p:blipFill/>
        <p:spPr>
          <a:xfrm>
            <a:off x="2852609" y="1851828"/>
            <a:ext cx="1996440" cy="2017354"/>
          </a:xfrm>
          <a:prstGeom prst="rect">
            <a:avLst/>
          </a:prstGeom>
          <a:blipFill rotWithShape="1">
            <a:blip r:embed="rId2">
              <a:alphaModFix/>
            </a:blip>
            <a:stretch>
              <a:fillRect b="0" l="0" r="0" t="0"/>
            </a:stretch>
          </a:blipFill>
          <a:ln>
            <a:noFill/>
          </a:ln>
        </p:spPr>
      </p:pic>
      <p:pic>
        <p:nvPicPr>
          <p:cNvPr id="194" name="Google Shape;194;p41"/>
          <p:cNvPicPr preferRelativeResize="0"/>
          <p:nvPr>
            <p:ph idx="4" type="pic"/>
          </p:nvPr>
        </p:nvPicPr>
        <p:blipFill/>
        <p:spPr>
          <a:xfrm>
            <a:off x="5105113" y="1851828"/>
            <a:ext cx="1996440" cy="2017354"/>
          </a:xfrm>
          <a:prstGeom prst="rect">
            <a:avLst/>
          </a:prstGeom>
          <a:blipFill rotWithShape="1">
            <a:blip r:embed="rId2">
              <a:alphaModFix/>
            </a:blip>
            <a:stretch>
              <a:fillRect b="0" l="0" r="0" t="0"/>
            </a:stretch>
          </a:blipFill>
          <a:ln>
            <a:noFill/>
          </a:ln>
        </p:spPr>
      </p:pic>
      <p:pic>
        <p:nvPicPr>
          <p:cNvPr id="195" name="Google Shape;195;p41"/>
          <p:cNvPicPr preferRelativeResize="0"/>
          <p:nvPr>
            <p:ph idx="5" type="pic"/>
          </p:nvPr>
        </p:nvPicPr>
        <p:blipFill/>
        <p:spPr>
          <a:xfrm>
            <a:off x="7357617" y="1851828"/>
            <a:ext cx="1996440" cy="2017354"/>
          </a:xfrm>
          <a:prstGeom prst="rect">
            <a:avLst/>
          </a:prstGeom>
          <a:blipFill rotWithShape="1">
            <a:blip r:embed="rId2">
              <a:alphaModFix/>
            </a:blip>
            <a:stretch>
              <a:fillRect b="0" l="0" r="0" t="0"/>
            </a:stretch>
          </a:blipFill>
          <a:ln>
            <a:noFill/>
          </a:ln>
        </p:spPr>
      </p:pic>
      <p:pic>
        <p:nvPicPr>
          <p:cNvPr id="196" name="Google Shape;196;p41"/>
          <p:cNvPicPr preferRelativeResize="0"/>
          <p:nvPr>
            <p:ph idx="6" type="pic"/>
          </p:nvPr>
        </p:nvPicPr>
        <p:blipFill/>
        <p:spPr>
          <a:xfrm>
            <a:off x="9610122" y="1851828"/>
            <a:ext cx="1996440" cy="2017354"/>
          </a:xfrm>
          <a:prstGeom prst="rect">
            <a:avLst/>
          </a:prstGeom>
          <a:blipFill rotWithShape="1">
            <a:blip r:embed="rId2">
              <a:alphaModFix/>
            </a:blip>
            <a:stretch>
              <a:fillRect b="0" l="0" r="0" t="0"/>
            </a:stretch>
          </a:blipFill>
          <a:ln>
            <a:noFill/>
          </a:ln>
        </p:spPr>
      </p:pic>
      <p:sp>
        <p:nvSpPr>
          <p:cNvPr id="197" name="Google Shape;197;p41"/>
          <p:cNvSpPr/>
          <p:nvPr/>
        </p:nvSpPr>
        <p:spPr>
          <a:xfrm>
            <a:off x="673822" y="1958918"/>
            <a:ext cx="1825538" cy="1825538"/>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198" name="Google Shape;198;p41"/>
          <p:cNvSpPr/>
          <p:nvPr/>
        </p:nvSpPr>
        <p:spPr>
          <a:xfrm>
            <a:off x="2929287" y="1958918"/>
            <a:ext cx="1825538" cy="1825538"/>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199" name="Google Shape;199;p41"/>
          <p:cNvSpPr/>
          <p:nvPr/>
        </p:nvSpPr>
        <p:spPr>
          <a:xfrm>
            <a:off x="5184752" y="1958918"/>
            <a:ext cx="1825538" cy="1825538"/>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00" name="Google Shape;200;p41"/>
          <p:cNvSpPr/>
          <p:nvPr/>
        </p:nvSpPr>
        <p:spPr>
          <a:xfrm>
            <a:off x="7440217" y="1958918"/>
            <a:ext cx="1825538" cy="1825538"/>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01" name="Google Shape;201;p41"/>
          <p:cNvSpPr/>
          <p:nvPr/>
        </p:nvSpPr>
        <p:spPr>
          <a:xfrm>
            <a:off x="9695682" y="1958918"/>
            <a:ext cx="1825538" cy="1825538"/>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02" name="Google Shape;202;p41"/>
          <p:cNvSpPr txBox="1"/>
          <p:nvPr>
            <p:ph idx="1" type="body"/>
          </p:nvPr>
        </p:nvSpPr>
        <p:spPr>
          <a:xfrm>
            <a:off x="780062" y="4189334"/>
            <a:ext cx="181648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accent1"/>
              </a:buClr>
              <a:buSzPts val="1620"/>
              <a:buNone/>
              <a:defRPr i="0" sz="1800">
                <a:solidFill>
                  <a:schemeClr val="accent1"/>
                </a:solidFil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3" name="Google Shape;203;p41"/>
          <p:cNvSpPr txBox="1"/>
          <p:nvPr>
            <p:ph idx="7" type="body"/>
          </p:nvPr>
        </p:nvSpPr>
        <p:spPr>
          <a:xfrm>
            <a:off x="780062" y="4539632"/>
            <a:ext cx="1816483"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1pPr>
            <a:lvl2pPr indent="-228600" lvl="1" marL="9144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2pPr>
            <a:lvl3pPr indent="-228600" lvl="2" marL="13716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204" name="Google Shape;204;p41"/>
          <p:cNvGrpSpPr/>
          <p:nvPr/>
        </p:nvGrpSpPr>
        <p:grpSpPr>
          <a:xfrm>
            <a:off x="588262" y="4059104"/>
            <a:ext cx="562936" cy="1051917"/>
            <a:chOff x="588262" y="4109720"/>
            <a:chExt cx="562936" cy="1051917"/>
          </a:xfrm>
        </p:grpSpPr>
        <p:sp>
          <p:nvSpPr>
            <p:cNvPr id="205" name="Google Shape;205;p41"/>
            <p:cNvSpPr/>
            <p:nvPr/>
          </p:nvSpPr>
          <p:spPr>
            <a:xfrm>
              <a:off x="590802" y="5070197"/>
              <a:ext cx="91440" cy="9144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cxnSp>
          <p:nvCxnSpPr>
            <p:cNvPr id="206" name="Google Shape;206;p41"/>
            <p:cNvCxnSpPr/>
            <p:nvPr/>
          </p:nvCxnSpPr>
          <p:spPr>
            <a:xfrm rot="10800000">
              <a:off x="636522" y="4110078"/>
              <a:ext cx="0" cy="1040129"/>
            </a:xfrm>
            <a:prstGeom prst="straightConnector1">
              <a:avLst/>
            </a:prstGeom>
            <a:noFill/>
            <a:ln cap="flat" cmpd="sng" w="9525">
              <a:solidFill>
                <a:srgbClr val="3F3F3F"/>
              </a:solidFill>
              <a:prstDash val="solid"/>
              <a:round/>
              <a:headEnd len="sm" w="sm" type="none"/>
              <a:tailEnd len="sm" w="sm" type="none"/>
            </a:ln>
          </p:spPr>
        </p:cxnSp>
        <p:cxnSp>
          <p:nvCxnSpPr>
            <p:cNvPr id="207" name="Google Shape;207;p41"/>
            <p:cNvCxnSpPr/>
            <p:nvPr/>
          </p:nvCxnSpPr>
          <p:spPr>
            <a:xfrm rot="10800000">
              <a:off x="588262" y="4109720"/>
              <a:ext cx="562936" cy="0"/>
            </a:xfrm>
            <a:prstGeom prst="straightConnector1">
              <a:avLst/>
            </a:prstGeom>
            <a:noFill/>
            <a:ln cap="flat" cmpd="sng" w="28575">
              <a:solidFill>
                <a:srgbClr val="3F3F3F"/>
              </a:solidFill>
              <a:prstDash val="solid"/>
              <a:round/>
              <a:headEnd len="sm" w="sm" type="none"/>
              <a:tailEnd len="sm" w="sm" type="none"/>
            </a:ln>
          </p:spPr>
        </p:cxnSp>
      </p:grpSp>
      <p:sp>
        <p:nvSpPr>
          <p:cNvPr id="208" name="Google Shape;208;p41"/>
          <p:cNvSpPr txBox="1"/>
          <p:nvPr>
            <p:ph idx="8" type="body"/>
          </p:nvPr>
        </p:nvSpPr>
        <p:spPr>
          <a:xfrm>
            <a:off x="3032566" y="4189334"/>
            <a:ext cx="181648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accent1"/>
              </a:buClr>
              <a:buSzPts val="1620"/>
              <a:buNone/>
              <a:defRPr i="0" sz="1800">
                <a:solidFill>
                  <a:schemeClr val="accent1"/>
                </a:solidFil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9" name="Google Shape;209;p41"/>
          <p:cNvSpPr txBox="1"/>
          <p:nvPr>
            <p:ph idx="9" type="body"/>
          </p:nvPr>
        </p:nvSpPr>
        <p:spPr>
          <a:xfrm>
            <a:off x="3032566" y="4539632"/>
            <a:ext cx="1816483"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1pPr>
            <a:lvl2pPr indent="-228600" lvl="1" marL="9144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2pPr>
            <a:lvl3pPr indent="-228600" lvl="2" marL="13716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210" name="Google Shape;210;p41"/>
          <p:cNvGrpSpPr/>
          <p:nvPr/>
        </p:nvGrpSpPr>
        <p:grpSpPr>
          <a:xfrm>
            <a:off x="2843727" y="4059104"/>
            <a:ext cx="562936" cy="1051917"/>
            <a:chOff x="588262" y="4109720"/>
            <a:chExt cx="562936" cy="1051917"/>
          </a:xfrm>
        </p:grpSpPr>
        <p:sp>
          <p:nvSpPr>
            <p:cNvPr id="211" name="Google Shape;211;p41"/>
            <p:cNvSpPr/>
            <p:nvPr/>
          </p:nvSpPr>
          <p:spPr>
            <a:xfrm>
              <a:off x="590802" y="5070197"/>
              <a:ext cx="91440" cy="9144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cxnSp>
          <p:nvCxnSpPr>
            <p:cNvPr id="212" name="Google Shape;212;p41"/>
            <p:cNvCxnSpPr/>
            <p:nvPr/>
          </p:nvCxnSpPr>
          <p:spPr>
            <a:xfrm rot="10800000">
              <a:off x="636522" y="4110078"/>
              <a:ext cx="0" cy="1040129"/>
            </a:xfrm>
            <a:prstGeom prst="straightConnector1">
              <a:avLst/>
            </a:prstGeom>
            <a:noFill/>
            <a:ln cap="flat" cmpd="sng" w="9525">
              <a:solidFill>
                <a:srgbClr val="3F3F3F"/>
              </a:solidFill>
              <a:prstDash val="solid"/>
              <a:round/>
              <a:headEnd len="sm" w="sm" type="none"/>
              <a:tailEnd len="sm" w="sm" type="none"/>
            </a:ln>
          </p:spPr>
        </p:cxnSp>
        <p:cxnSp>
          <p:nvCxnSpPr>
            <p:cNvPr id="213" name="Google Shape;213;p41"/>
            <p:cNvCxnSpPr/>
            <p:nvPr/>
          </p:nvCxnSpPr>
          <p:spPr>
            <a:xfrm rot="10800000">
              <a:off x="588262" y="4109720"/>
              <a:ext cx="562936" cy="0"/>
            </a:xfrm>
            <a:prstGeom prst="straightConnector1">
              <a:avLst/>
            </a:prstGeom>
            <a:noFill/>
            <a:ln cap="flat" cmpd="sng" w="28575">
              <a:solidFill>
                <a:srgbClr val="3F3F3F"/>
              </a:solidFill>
              <a:prstDash val="solid"/>
              <a:round/>
              <a:headEnd len="sm" w="sm" type="none"/>
              <a:tailEnd len="sm" w="sm" type="none"/>
            </a:ln>
          </p:spPr>
        </p:cxnSp>
      </p:grpSp>
      <p:sp>
        <p:nvSpPr>
          <p:cNvPr id="214" name="Google Shape;214;p41"/>
          <p:cNvSpPr txBox="1"/>
          <p:nvPr>
            <p:ph idx="13" type="body"/>
          </p:nvPr>
        </p:nvSpPr>
        <p:spPr>
          <a:xfrm>
            <a:off x="5285070" y="4189334"/>
            <a:ext cx="181648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accent1"/>
              </a:buClr>
              <a:buSzPts val="1620"/>
              <a:buNone/>
              <a:defRPr i="0" sz="1800">
                <a:solidFill>
                  <a:schemeClr val="accent1"/>
                </a:solidFil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5" name="Google Shape;215;p41"/>
          <p:cNvSpPr txBox="1"/>
          <p:nvPr>
            <p:ph idx="14" type="body"/>
          </p:nvPr>
        </p:nvSpPr>
        <p:spPr>
          <a:xfrm>
            <a:off x="5285070" y="4539632"/>
            <a:ext cx="1816483"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1pPr>
            <a:lvl2pPr indent="-228600" lvl="1" marL="9144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2pPr>
            <a:lvl3pPr indent="-228600" lvl="2" marL="13716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216" name="Google Shape;216;p41"/>
          <p:cNvGrpSpPr/>
          <p:nvPr/>
        </p:nvGrpSpPr>
        <p:grpSpPr>
          <a:xfrm>
            <a:off x="5099192" y="4059104"/>
            <a:ext cx="562936" cy="1051917"/>
            <a:chOff x="588262" y="4109720"/>
            <a:chExt cx="562936" cy="1051917"/>
          </a:xfrm>
        </p:grpSpPr>
        <p:sp>
          <p:nvSpPr>
            <p:cNvPr id="217" name="Google Shape;217;p41"/>
            <p:cNvSpPr/>
            <p:nvPr/>
          </p:nvSpPr>
          <p:spPr>
            <a:xfrm>
              <a:off x="590802" y="5070197"/>
              <a:ext cx="91440" cy="9144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cxnSp>
          <p:nvCxnSpPr>
            <p:cNvPr id="218" name="Google Shape;218;p41"/>
            <p:cNvCxnSpPr/>
            <p:nvPr/>
          </p:nvCxnSpPr>
          <p:spPr>
            <a:xfrm rot="10800000">
              <a:off x="636522" y="4110078"/>
              <a:ext cx="0" cy="1040129"/>
            </a:xfrm>
            <a:prstGeom prst="straightConnector1">
              <a:avLst/>
            </a:prstGeom>
            <a:noFill/>
            <a:ln cap="flat" cmpd="sng" w="9525">
              <a:solidFill>
                <a:srgbClr val="3F3F3F"/>
              </a:solidFill>
              <a:prstDash val="solid"/>
              <a:round/>
              <a:headEnd len="sm" w="sm" type="none"/>
              <a:tailEnd len="sm" w="sm" type="none"/>
            </a:ln>
          </p:spPr>
        </p:cxnSp>
        <p:cxnSp>
          <p:nvCxnSpPr>
            <p:cNvPr id="219" name="Google Shape;219;p41"/>
            <p:cNvCxnSpPr/>
            <p:nvPr/>
          </p:nvCxnSpPr>
          <p:spPr>
            <a:xfrm rot="10800000">
              <a:off x="588262" y="4109720"/>
              <a:ext cx="562936" cy="0"/>
            </a:xfrm>
            <a:prstGeom prst="straightConnector1">
              <a:avLst/>
            </a:prstGeom>
            <a:noFill/>
            <a:ln cap="flat" cmpd="sng" w="28575">
              <a:solidFill>
                <a:srgbClr val="3F3F3F"/>
              </a:solidFill>
              <a:prstDash val="solid"/>
              <a:round/>
              <a:headEnd len="sm" w="sm" type="none"/>
              <a:tailEnd len="sm" w="sm" type="none"/>
            </a:ln>
          </p:spPr>
        </p:cxnSp>
      </p:grpSp>
      <p:sp>
        <p:nvSpPr>
          <p:cNvPr id="220" name="Google Shape;220;p41"/>
          <p:cNvSpPr txBox="1"/>
          <p:nvPr>
            <p:ph idx="15" type="body"/>
          </p:nvPr>
        </p:nvSpPr>
        <p:spPr>
          <a:xfrm>
            <a:off x="7537574" y="4189334"/>
            <a:ext cx="181648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accent1"/>
              </a:buClr>
              <a:buSzPts val="1620"/>
              <a:buNone/>
              <a:defRPr i="0" sz="1800">
                <a:solidFill>
                  <a:schemeClr val="accent1"/>
                </a:solidFil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1" name="Google Shape;221;p41"/>
          <p:cNvSpPr txBox="1"/>
          <p:nvPr>
            <p:ph idx="16" type="body"/>
          </p:nvPr>
        </p:nvSpPr>
        <p:spPr>
          <a:xfrm>
            <a:off x="7537574" y="4539632"/>
            <a:ext cx="1816483"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1pPr>
            <a:lvl2pPr indent="-228600" lvl="1" marL="9144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2pPr>
            <a:lvl3pPr indent="-228600" lvl="2" marL="13716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222" name="Google Shape;222;p41"/>
          <p:cNvGrpSpPr/>
          <p:nvPr/>
        </p:nvGrpSpPr>
        <p:grpSpPr>
          <a:xfrm>
            <a:off x="7354657" y="4059104"/>
            <a:ext cx="562936" cy="1051917"/>
            <a:chOff x="588262" y="4109720"/>
            <a:chExt cx="562936" cy="1051917"/>
          </a:xfrm>
        </p:grpSpPr>
        <p:sp>
          <p:nvSpPr>
            <p:cNvPr id="223" name="Google Shape;223;p41"/>
            <p:cNvSpPr/>
            <p:nvPr/>
          </p:nvSpPr>
          <p:spPr>
            <a:xfrm>
              <a:off x="590802" y="5070197"/>
              <a:ext cx="91440" cy="9144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cxnSp>
          <p:nvCxnSpPr>
            <p:cNvPr id="224" name="Google Shape;224;p41"/>
            <p:cNvCxnSpPr/>
            <p:nvPr/>
          </p:nvCxnSpPr>
          <p:spPr>
            <a:xfrm rot="10800000">
              <a:off x="636522" y="4110078"/>
              <a:ext cx="0" cy="1040129"/>
            </a:xfrm>
            <a:prstGeom prst="straightConnector1">
              <a:avLst/>
            </a:prstGeom>
            <a:noFill/>
            <a:ln cap="flat" cmpd="sng" w="9525">
              <a:solidFill>
                <a:srgbClr val="3F3F3F"/>
              </a:solidFill>
              <a:prstDash val="solid"/>
              <a:round/>
              <a:headEnd len="sm" w="sm" type="none"/>
              <a:tailEnd len="sm" w="sm" type="none"/>
            </a:ln>
          </p:spPr>
        </p:cxnSp>
        <p:cxnSp>
          <p:nvCxnSpPr>
            <p:cNvPr id="225" name="Google Shape;225;p41"/>
            <p:cNvCxnSpPr/>
            <p:nvPr/>
          </p:nvCxnSpPr>
          <p:spPr>
            <a:xfrm rot="10800000">
              <a:off x="588262" y="4109720"/>
              <a:ext cx="562936" cy="0"/>
            </a:xfrm>
            <a:prstGeom prst="straightConnector1">
              <a:avLst/>
            </a:prstGeom>
            <a:noFill/>
            <a:ln cap="flat" cmpd="sng" w="28575">
              <a:solidFill>
                <a:srgbClr val="3F3F3F"/>
              </a:solidFill>
              <a:prstDash val="solid"/>
              <a:round/>
              <a:headEnd len="sm" w="sm" type="none"/>
              <a:tailEnd len="sm" w="sm" type="none"/>
            </a:ln>
          </p:spPr>
        </p:cxnSp>
      </p:grpSp>
      <p:sp>
        <p:nvSpPr>
          <p:cNvPr id="226" name="Google Shape;226;p41"/>
          <p:cNvSpPr txBox="1"/>
          <p:nvPr>
            <p:ph idx="17" type="body"/>
          </p:nvPr>
        </p:nvSpPr>
        <p:spPr>
          <a:xfrm>
            <a:off x="9790079" y="4189334"/>
            <a:ext cx="181648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accent1"/>
              </a:buClr>
              <a:buSzPts val="1620"/>
              <a:buNone/>
              <a:defRPr i="0" sz="1800">
                <a:solidFill>
                  <a:schemeClr val="accent1"/>
                </a:solidFil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7" name="Google Shape;227;p41"/>
          <p:cNvSpPr txBox="1"/>
          <p:nvPr>
            <p:ph idx="18" type="body"/>
          </p:nvPr>
        </p:nvSpPr>
        <p:spPr>
          <a:xfrm>
            <a:off x="9790079" y="4539632"/>
            <a:ext cx="1816483"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1pPr>
            <a:lvl2pPr indent="-228600" lvl="1" marL="9144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2pPr>
            <a:lvl3pPr indent="-228600" lvl="2" marL="13716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228" name="Google Shape;228;p41"/>
          <p:cNvGrpSpPr/>
          <p:nvPr/>
        </p:nvGrpSpPr>
        <p:grpSpPr>
          <a:xfrm>
            <a:off x="9610122" y="4059104"/>
            <a:ext cx="562936" cy="1051917"/>
            <a:chOff x="588262" y="4109720"/>
            <a:chExt cx="562936" cy="1051917"/>
          </a:xfrm>
        </p:grpSpPr>
        <p:sp>
          <p:nvSpPr>
            <p:cNvPr id="229" name="Google Shape;229;p41"/>
            <p:cNvSpPr/>
            <p:nvPr/>
          </p:nvSpPr>
          <p:spPr>
            <a:xfrm>
              <a:off x="590802" y="5070197"/>
              <a:ext cx="91440" cy="9144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cxnSp>
          <p:nvCxnSpPr>
            <p:cNvPr id="230" name="Google Shape;230;p41"/>
            <p:cNvCxnSpPr/>
            <p:nvPr/>
          </p:nvCxnSpPr>
          <p:spPr>
            <a:xfrm rot="10800000">
              <a:off x="636522" y="4110078"/>
              <a:ext cx="0" cy="1040129"/>
            </a:xfrm>
            <a:prstGeom prst="straightConnector1">
              <a:avLst/>
            </a:prstGeom>
            <a:noFill/>
            <a:ln cap="flat" cmpd="sng" w="9525">
              <a:solidFill>
                <a:srgbClr val="3F3F3F"/>
              </a:solidFill>
              <a:prstDash val="solid"/>
              <a:round/>
              <a:headEnd len="sm" w="sm" type="none"/>
              <a:tailEnd len="sm" w="sm" type="none"/>
            </a:ln>
          </p:spPr>
        </p:cxnSp>
        <p:cxnSp>
          <p:nvCxnSpPr>
            <p:cNvPr id="231" name="Google Shape;231;p41"/>
            <p:cNvCxnSpPr/>
            <p:nvPr/>
          </p:nvCxnSpPr>
          <p:spPr>
            <a:xfrm rot="10800000">
              <a:off x="588262" y="4109720"/>
              <a:ext cx="562936" cy="0"/>
            </a:xfrm>
            <a:prstGeom prst="straightConnector1">
              <a:avLst/>
            </a:prstGeom>
            <a:noFill/>
            <a:ln cap="flat" cmpd="sng" w="28575">
              <a:solidFill>
                <a:srgbClr val="3F3F3F"/>
              </a:solidFill>
              <a:prstDash val="solid"/>
              <a:round/>
              <a:headEnd len="sm" w="sm" type="none"/>
              <a:tailEnd len="sm" w="sm" type="none"/>
            </a:ln>
          </p:spPr>
        </p:cxnSp>
      </p:gr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intro_2">
  <p:cSld name="Team intro_2">
    <p:spTree>
      <p:nvGrpSpPr>
        <p:cNvPr id="232" name="Shape 232"/>
        <p:cNvGrpSpPr/>
        <p:nvPr/>
      </p:nvGrpSpPr>
      <p:grpSpPr>
        <a:xfrm>
          <a:off x="0" y="0"/>
          <a:ext cx="0" cy="0"/>
          <a:chOff x="0" y="0"/>
          <a:chExt cx="0" cy="0"/>
        </a:xfrm>
      </p:grpSpPr>
      <p:sp>
        <p:nvSpPr>
          <p:cNvPr id="233" name="Google Shape;233;p42"/>
          <p:cNvSpPr/>
          <p:nvPr/>
        </p:nvSpPr>
        <p:spPr>
          <a:xfrm>
            <a:off x="483605" y="1780032"/>
            <a:ext cx="2153240" cy="215323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34" name="Google Shape;234;p42"/>
          <p:cNvSpPr/>
          <p:nvPr/>
        </p:nvSpPr>
        <p:spPr>
          <a:xfrm>
            <a:off x="2745634" y="1780032"/>
            <a:ext cx="2153240" cy="215323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35" name="Google Shape;235;p42"/>
          <p:cNvSpPr/>
          <p:nvPr/>
        </p:nvSpPr>
        <p:spPr>
          <a:xfrm>
            <a:off x="5007663" y="1780032"/>
            <a:ext cx="2153240" cy="215323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36" name="Google Shape;236;p42"/>
          <p:cNvSpPr/>
          <p:nvPr/>
        </p:nvSpPr>
        <p:spPr>
          <a:xfrm>
            <a:off x="7269692" y="1780032"/>
            <a:ext cx="2153240" cy="215323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37" name="Google Shape;237;p42"/>
          <p:cNvSpPr/>
          <p:nvPr/>
        </p:nvSpPr>
        <p:spPr>
          <a:xfrm>
            <a:off x="9531722" y="1780032"/>
            <a:ext cx="2153240" cy="215323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38" name="Google Shape;238;p42"/>
          <p:cNvSpPr/>
          <p:nvPr/>
        </p:nvSpPr>
        <p:spPr>
          <a:xfrm>
            <a:off x="0" y="2912951"/>
            <a:ext cx="12192000" cy="275371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39" name="Google Shape;239;p42"/>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40" name="Google Shape;240;p42"/>
          <p:cNvPicPr preferRelativeResize="0"/>
          <p:nvPr>
            <p:ph idx="2" type="pic"/>
          </p:nvPr>
        </p:nvPicPr>
        <p:blipFill/>
        <p:spPr>
          <a:xfrm>
            <a:off x="600105" y="1896528"/>
            <a:ext cx="1920240" cy="1920240"/>
          </a:xfrm>
          <a:prstGeom prst="ellipse">
            <a:avLst/>
          </a:prstGeom>
          <a:blipFill rotWithShape="1">
            <a:blip r:embed="rId2">
              <a:alphaModFix/>
            </a:blip>
            <a:stretch>
              <a:fillRect b="0" l="0" r="0" t="0"/>
            </a:stretch>
          </a:blipFill>
          <a:ln>
            <a:noFill/>
          </a:ln>
        </p:spPr>
      </p:pic>
      <p:pic>
        <p:nvPicPr>
          <p:cNvPr id="241" name="Google Shape;241;p42"/>
          <p:cNvPicPr preferRelativeResize="0"/>
          <p:nvPr>
            <p:ph idx="3" type="pic"/>
          </p:nvPr>
        </p:nvPicPr>
        <p:blipFill/>
        <p:spPr>
          <a:xfrm>
            <a:off x="2862134" y="1896528"/>
            <a:ext cx="1920240" cy="1920240"/>
          </a:xfrm>
          <a:prstGeom prst="ellipse">
            <a:avLst/>
          </a:prstGeom>
          <a:blipFill rotWithShape="1">
            <a:blip r:embed="rId2">
              <a:alphaModFix/>
            </a:blip>
            <a:stretch>
              <a:fillRect b="0" l="0" r="0" t="0"/>
            </a:stretch>
          </a:blipFill>
          <a:ln>
            <a:noFill/>
          </a:ln>
        </p:spPr>
      </p:pic>
      <p:pic>
        <p:nvPicPr>
          <p:cNvPr id="242" name="Google Shape;242;p42"/>
          <p:cNvPicPr preferRelativeResize="0"/>
          <p:nvPr>
            <p:ph idx="4" type="pic"/>
          </p:nvPr>
        </p:nvPicPr>
        <p:blipFill/>
        <p:spPr>
          <a:xfrm>
            <a:off x="5124163" y="1896528"/>
            <a:ext cx="1920240" cy="1920240"/>
          </a:xfrm>
          <a:prstGeom prst="ellipse">
            <a:avLst/>
          </a:prstGeom>
          <a:blipFill rotWithShape="1">
            <a:blip r:embed="rId2">
              <a:alphaModFix/>
            </a:blip>
            <a:stretch>
              <a:fillRect b="0" l="0" r="0" t="0"/>
            </a:stretch>
          </a:blipFill>
          <a:ln>
            <a:noFill/>
          </a:ln>
        </p:spPr>
      </p:pic>
      <p:pic>
        <p:nvPicPr>
          <p:cNvPr id="243" name="Google Shape;243;p42"/>
          <p:cNvPicPr preferRelativeResize="0"/>
          <p:nvPr>
            <p:ph idx="5" type="pic"/>
          </p:nvPr>
        </p:nvPicPr>
        <p:blipFill/>
        <p:spPr>
          <a:xfrm>
            <a:off x="7386192" y="1896528"/>
            <a:ext cx="1920240" cy="1920240"/>
          </a:xfrm>
          <a:prstGeom prst="ellipse">
            <a:avLst/>
          </a:prstGeom>
          <a:blipFill rotWithShape="1">
            <a:blip r:embed="rId2">
              <a:alphaModFix/>
            </a:blip>
            <a:stretch>
              <a:fillRect b="0" l="0" r="0" t="0"/>
            </a:stretch>
          </a:blipFill>
          <a:ln>
            <a:noFill/>
          </a:ln>
        </p:spPr>
      </p:pic>
      <p:pic>
        <p:nvPicPr>
          <p:cNvPr id="244" name="Google Shape;244;p42"/>
          <p:cNvPicPr preferRelativeResize="0"/>
          <p:nvPr>
            <p:ph idx="6" type="pic"/>
          </p:nvPr>
        </p:nvPicPr>
        <p:blipFill/>
        <p:spPr>
          <a:xfrm>
            <a:off x="9648222" y="1896528"/>
            <a:ext cx="1920240" cy="1920240"/>
          </a:xfrm>
          <a:prstGeom prst="ellipse">
            <a:avLst/>
          </a:prstGeom>
          <a:blipFill rotWithShape="1">
            <a:blip r:embed="rId2">
              <a:alphaModFix/>
            </a:blip>
            <a:stretch>
              <a:fillRect b="0" l="0" r="0" t="0"/>
            </a:stretch>
          </a:blipFill>
          <a:ln>
            <a:noFill/>
          </a:ln>
        </p:spPr>
      </p:pic>
      <p:sp>
        <p:nvSpPr>
          <p:cNvPr id="245" name="Google Shape;245;p42"/>
          <p:cNvSpPr txBox="1"/>
          <p:nvPr>
            <p:ph idx="1" type="body"/>
          </p:nvPr>
        </p:nvSpPr>
        <p:spPr>
          <a:xfrm>
            <a:off x="651382" y="4435782"/>
            <a:ext cx="1817687" cy="443298"/>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320"/>
              </a:spcBef>
              <a:spcAft>
                <a:spcPts val="0"/>
              </a:spcAft>
              <a:buClr>
                <a:schemeClr val="lt1"/>
              </a:buClr>
              <a:buSzPts val="1440"/>
              <a:buNone/>
              <a:defRPr i="1" sz="1600">
                <a:solidFill>
                  <a:schemeClr val="lt1"/>
                </a:solidFill>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6" name="Google Shape;246;p42"/>
          <p:cNvSpPr txBox="1"/>
          <p:nvPr>
            <p:ph idx="7" type="body"/>
          </p:nvPr>
        </p:nvSpPr>
        <p:spPr>
          <a:xfrm>
            <a:off x="651382" y="4086204"/>
            <a:ext cx="1817687" cy="301099"/>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7" name="Google Shape;247;p42"/>
          <p:cNvSpPr txBox="1"/>
          <p:nvPr>
            <p:ph idx="8" type="body"/>
          </p:nvPr>
        </p:nvSpPr>
        <p:spPr>
          <a:xfrm>
            <a:off x="2913411" y="4435782"/>
            <a:ext cx="1817687" cy="443298"/>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320"/>
              </a:spcBef>
              <a:spcAft>
                <a:spcPts val="0"/>
              </a:spcAft>
              <a:buClr>
                <a:schemeClr val="lt1"/>
              </a:buClr>
              <a:buSzPts val="1440"/>
              <a:buNone/>
              <a:defRPr i="1" sz="1600">
                <a:solidFill>
                  <a:schemeClr val="lt1"/>
                </a:solidFill>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8" name="Google Shape;248;p42"/>
          <p:cNvSpPr txBox="1"/>
          <p:nvPr>
            <p:ph idx="9" type="body"/>
          </p:nvPr>
        </p:nvSpPr>
        <p:spPr>
          <a:xfrm>
            <a:off x="2913411" y="4086204"/>
            <a:ext cx="1817687" cy="301099"/>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9" name="Google Shape;249;p42"/>
          <p:cNvSpPr txBox="1"/>
          <p:nvPr>
            <p:ph idx="13" type="body"/>
          </p:nvPr>
        </p:nvSpPr>
        <p:spPr>
          <a:xfrm>
            <a:off x="5175440" y="4435782"/>
            <a:ext cx="1817687" cy="443298"/>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320"/>
              </a:spcBef>
              <a:spcAft>
                <a:spcPts val="0"/>
              </a:spcAft>
              <a:buClr>
                <a:schemeClr val="lt1"/>
              </a:buClr>
              <a:buSzPts val="1440"/>
              <a:buNone/>
              <a:defRPr i="1" sz="1600">
                <a:solidFill>
                  <a:schemeClr val="lt1"/>
                </a:solidFill>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0" name="Google Shape;250;p42"/>
          <p:cNvSpPr txBox="1"/>
          <p:nvPr>
            <p:ph idx="14" type="body"/>
          </p:nvPr>
        </p:nvSpPr>
        <p:spPr>
          <a:xfrm>
            <a:off x="5175440" y="4086204"/>
            <a:ext cx="1817687" cy="301099"/>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1" name="Google Shape;251;p42"/>
          <p:cNvSpPr txBox="1"/>
          <p:nvPr>
            <p:ph idx="15" type="body"/>
          </p:nvPr>
        </p:nvSpPr>
        <p:spPr>
          <a:xfrm>
            <a:off x="7437469" y="4435782"/>
            <a:ext cx="1817687" cy="443298"/>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320"/>
              </a:spcBef>
              <a:spcAft>
                <a:spcPts val="0"/>
              </a:spcAft>
              <a:buClr>
                <a:schemeClr val="lt1"/>
              </a:buClr>
              <a:buSzPts val="1440"/>
              <a:buNone/>
              <a:defRPr i="1" sz="1600">
                <a:solidFill>
                  <a:schemeClr val="lt1"/>
                </a:solidFill>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2" name="Google Shape;252;p42"/>
          <p:cNvSpPr txBox="1"/>
          <p:nvPr>
            <p:ph idx="16" type="body"/>
          </p:nvPr>
        </p:nvSpPr>
        <p:spPr>
          <a:xfrm>
            <a:off x="7437469" y="4086204"/>
            <a:ext cx="1817687" cy="301099"/>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3" name="Google Shape;253;p42"/>
          <p:cNvSpPr txBox="1"/>
          <p:nvPr>
            <p:ph idx="17" type="body"/>
          </p:nvPr>
        </p:nvSpPr>
        <p:spPr>
          <a:xfrm>
            <a:off x="9699499" y="4435782"/>
            <a:ext cx="1817687" cy="443298"/>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320"/>
              </a:spcBef>
              <a:spcAft>
                <a:spcPts val="0"/>
              </a:spcAft>
              <a:buClr>
                <a:schemeClr val="lt1"/>
              </a:buClr>
              <a:buSzPts val="1440"/>
              <a:buNone/>
              <a:defRPr i="1" sz="1600">
                <a:solidFill>
                  <a:schemeClr val="lt1"/>
                </a:solidFill>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4" name="Google Shape;254;p42"/>
          <p:cNvSpPr txBox="1"/>
          <p:nvPr>
            <p:ph idx="18" type="body"/>
          </p:nvPr>
        </p:nvSpPr>
        <p:spPr>
          <a:xfrm>
            <a:off x="9699499" y="4086204"/>
            <a:ext cx="1817687" cy="301099"/>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title - half page">
  <p:cSld name="Small title - half page">
    <p:spTree>
      <p:nvGrpSpPr>
        <p:cNvPr id="255" name="Shape 255"/>
        <p:cNvGrpSpPr/>
        <p:nvPr/>
      </p:nvGrpSpPr>
      <p:grpSpPr>
        <a:xfrm>
          <a:off x="0" y="0"/>
          <a:ext cx="0" cy="0"/>
          <a:chOff x="0" y="0"/>
          <a:chExt cx="0" cy="0"/>
        </a:xfrm>
      </p:grpSpPr>
      <p:sp>
        <p:nvSpPr>
          <p:cNvPr id="256" name="Google Shape;256;p43"/>
          <p:cNvSpPr txBox="1"/>
          <p:nvPr>
            <p:ph type="title"/>
          </p:nvPr>
        </p:nvSpPr>
        <p:spPr>
          <a:xfrm>
            <a:off x="584200" y="457200"/>
            <a:ext cx="5508419" cy="372410"/>
          </a:xfrm>
          <a:prstGeom prst="rect">
            <a:avLst/>
          </a:prstGeom>
          <a:noFill/>
          <a:ln>
            <a:noFill/>
          </a:ln>
        </p:spPr>
        <p:txBody>
          <a:bodyPr anchorCtr="0" anchor="t" bIns="0" lIns="0" spcFirstLastPara="1" rIns="0" wrap="square" tIns="6400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quare Photo ">
  <p:cSld name="Title - Square Photo ">
    <p:spTree>
      <p:nvGrpSpPr>
        <p:cNvPr id="257" name="Shape 257"/>
        <p:cNvGrpSpPr/>
        <p:nvPr/>
      </p:nvGrpSpPr>
      <p:grpSpPr>
        <a:xfrm>
          <a:off x="0" y="0"/>
          <a:ext cx="0" cy="0"/>
          <a:chOff x="0" y="0"/>
          <a:chExt cx="0" cy="0"/>
        </a:xfrm>
      </p:grpSpPr>
      <p:sp>
        <p:nvSpPr>
          <p:cNvPr id="258" name="Google Shape;258;p44"/>
          <p:cNvSpPr txBox="1"/>
          <p:nvPr>
            <p:ph idx="1" type="body"/>
          </p:nvPr>
        </p:nvSpPr>
        <p:spPr>
          <a:xfrm>
            <a:off x="584200" y="3535540"/>
            <a:ext cx="4162425" cy="273349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59" name="Google Shape;259;p44"/>
          <p:cNvPicPr preferRelativeResize="0"/>
          <p:nvPr>
            <p:ph idx="2" type="pic"/>
          </p:nvPr>
        </p:nvPicPr>
        <p:blipFill/>
        <p:spPr>
          <a:xfrm>
            <a:off x="5334000" y="0"/>
            <a:ext cx="6858000" cy="6858000"/>
          </a:xfrm>
          <a:prstGeom prst="rect">
            <a:avLst/>
          </a:prstGeom>
          <a:blipFill rotWithShape="1">
            <a:blip r:embed="rId2">
              <a:alphaModFix/>
            </a:blip>
            <a:stretch>
              <a:fillRect b="0" l="0" r="0" t="0"/>
            </a:stretch>
          </a:blipFill>
          <a:ln>
            <a:noFill/>
          </a:ln>
        </p:spPr>
      </p:pic>
      <p:sp>
        <p:nvSpPr>
          <p:cNvPr id="260" name="Google Shape;260;p44"/>
          <p:cNvSpPr txBox="1"/>
          <p:nvPr>
            <p:ph type="title"/>
          </p:nvPr>
        </p:nvSpPr>
        <p:spPr>
          <a:xfrm>
            <a:off x="588263" y="588963"/>
            <a:ext cx="4158362" cy="2535236"/>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hoto ">
  <p:cSld name="Square Photo ">
    <p:spTree>
      <p:nvGrpSpPr>
        <p:cNvPr id="261" name="Shape 261"/>
        <p:cNvGrpSpPr/>
        <p:nvPr/>
      </p:nvGrpSpPr>
      <p:grpSpPr>
        <a:xfrm>
          <a:off x="0" y="0"/>
          <a:ext cx="0" cy="0"/>
          <a:chOff x="0" y="0"/>
          <a:chExt cx="0" cy="0"/>
        </a:xfrm>
      </p:grpSpPr>
      <p:pic>
        <p:nvPicPr>
          <p:cNvPr descr="This photo is a 'placeholder' only. Drag or drop your photo here, or click and tap the center to insert a photo." id="262" name="Google Shape;262;p45"/>
          <p:cNvPicPr preferRelativeResize="0"/>
          <p:nvPr>
            <p:ph idx="2" type="pic"/>
          </p:nvPr>
        </p:nvPicPr>
        <p:blipFill/>
        <p:spPr>
          <a:xfrm>
            <a:off x="5334000" y="0"/>
            <a:ext cx="6858000" cy="6858000"/>
          </a:xfrm>
          <a:prstGeom prst="rect">
            <a:avLst/>
          </a:prstGeom>
          <a:blipFill rotWithShape="1">
            <a:blip r:embed="rId2">
              <a:alphaModFix/>
            </a:blip>
            <a:stretch>
              <a:fillRect b="0" l="0" r="0" t="0"/>
            </a:stretch>
          </a:blipFill>
          <a:ln>
            <a:noFill/>
          </a:ln>
        </p:spPr>
      </p:pic>
      <p:sp>
        <p:nvSpPr>
          <p:cNvPr id="263" name="Google Shape;263;p45"/>
          <p:cNvSpPr txBox="1"/>
          <p:nvPr>
            <p:ph type="title"/>
          </p:nvPr>
        </p:nvSpPr>
        <p:spPr>
          <a:xfrm>
            <a:off x="588263" y="585788"/>
            <a:ext cx="4159950" cy="568324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hoto 2">
  <p:cSld name="Square Photo 2">
    <p:spTree>
      <p:nvGrpSpPr>
        <p:cNvPr id="264" name="Shape 264"/>
        <p:cNvGrpSpPr/>
        <p:nvPr/>
      </p:nvGrpSpPr>
      <p:grpSpPr>
        <a:xfrm>
          <a:off x="0" y="0"/>
          <a:ext cx="0" cy="0"/>
          <a:chOff x="0" y="0"/>
          <a:chExt cx="0" cy="0"/>
        </a:xfrm>
      </p:grpSpPr>
      <p:pic>
        <p:nvPicPr>
          <p:cNvPr descr="This photo is a 'placeholder' only. Drag or drop your photo here, or click and tap the center to insert a photo." id="265" name="Google Shape;265;p46"/>
          <p:cNvPicPr preferRelativeResize="0"/>
          <p:nvPr>
            <p:ph idx="2" type="pic"/>
          </p:nvPr>
        </p:nvPicPr>
        <p:blipFill/>
        <p:spPr>
          <a:xfrm>
            <a:off x="5334000" y="0"/>
            <a:ext cx="6858000" cy="6858000"/>
          </a:xfrm>
          <a:prstGeom prst="rect">
            <a:avLst/>
          </a:prstGeom>
          <a:blipFill rotWithShape="1">
            <a:blip r:embed="rId2">
              <a:alphaModFix/>
            </a:blip>
            <a:stretch>
              <a:fillRect b="0" l="0" r="0" t="0"/>
            </a:stretch>
          </a:blipFill>
          <a:ln>
            <a:noFill/>
          </a:ln>
        </p:spPr>
      </p:pic>
      <p:sp>
        <p:nvSpPr>
          <p:cNvPr id="266" name="Google Shape;266;p46"/>
          <p:cNvSpPr txBox="1"/>
          <p:nvPr>
            <p:ph type="title"/>
          </p:nvPr>
        </p:nvSpPr>
        <p:spPr>
          <a:xfrm>
            <a:off x="588263" y="2996526"/>
            <a:ext cx="4163125" cy="327251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horizontal photo and title">
  <p:cSld name="Top horizontal photo and title">
    <p:spTree>
      <p:nvGrpSpPr>
        <p:cNvPr id="267" name="Shape 267"/>
        <p:cNvGrpSpPr/>
        <p:nvPr/>
      </p:nvGrpSpPr>
      <p:grpSpPr>
        <a:xfrm>
          <a:off x="0" y="0"/>
          <a:ext cx="0" cy="0"/>
          <a:chOff x="0" y="0"/>
          <a:chExt cx="0" cy="0"/>
        </a:xfrm>
      </p:grpSpPr>
      <p:pic>
        <p:nvPicPr>
          <p:cNvPr descr="This photo is a 'placeholder' only. Drag or drop your photo here, or click and tap the center to insert a photo." id="268" name="Google Shape;268;p47"/>
          <p:cNvPicPr preferRelativeResize="0"/>
          <p:nvPr>
            <p:ph idx="2" type="pic"/>
          </p:nvPr>
        </p:nvPicPr>
        <p:blipFill/>
        <p:spPr>
          <a:xfrm>
            <a:off x="0" y="0"/>
            <a:ext cx="12192000" cy="4572000"/>
          </a:xfrm>
          <a:prstGeom prst="rect">
            <a:avLst/>
          </a:prstGeom>
          <a:blipFill rotWithShape="1">
            <a:blip r:embed="rId2">
              <a:alphaModFix/>
            </a:blip>
            <a:stretch>
              <a:fillRect b="0" l="0" r="0" t="0"/>
            </a:stretch>
          </a:blipFill>
          <a:ln>
            <a:noFill/>
          </a:ln>
        </p:spPr>
      </p:pic>
      <p:sp>
        <p:nvSpPr>
          <p:cNvPr id="269" name="Google Shape;269;p47"/>
          <p:cNvSpPr txBox="1"/>
          <p:nvPr>
            <p:ph type="title"/>
          </p:nvPr>
        </p:nvSpPr>
        <p:spPr>
          <a:xfrm>
            <a:off x="588263" y="5157216"/>
            <a:ext cx="11018520" cy="1111822"/>
          </a:xfrm>
          <a:prstGeom prst="rect">
            <a:avLst/>
          </a:prstGeom>
          <a:noFill/>
          <a:ln>
            <a:noFill/>
          </a:ln>
        </p:spPr>
        <p:txBody>
          <a:bodyPr anchorCtr="0" anchor="ctr" bIns="0" lIns="0" spcFirstLastPara="1" rIns="0" wrap="square" tIns="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2880">
          <p15:clr>
            <a:srgbClr val="5ACBF0"/>
          </p15:clr>
        </p15:guide>
        <p15:guide id="2" orient="horz" pos="36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ttom horizontal photo and title">
  <p:cSld name="Bottom horizontal photo and title">
    <p:spTree>
      <p:nvGrpSpPr>
        <p:cNvPr id="270" name="Shape 270"/>
        <p:cNvGrpSpPr/>
        <p:nvPr/>
      </p:nvGrpSpPr>
      <p:grpSpPr>
        <a:xfrm>
          <a:off x="0" y="0"/>
          <a:ext cx="0" cy="0"/>
          <a:chOff x="0" y="0"/>
          <a:chExt cx="0" cy="0"/>
        </a:xfrm>
      </p:grpSpPr>
      <p:pic>
        <p:nvPicPr>
          <p:cNvPr descr="This photo is a 'placeholder' only. Drag or drop your photo here, or click and tap the center to insert a photo." id="271" name="Google Shape;271;p48"/>
          <p:cNvPicPr preferRelativeResize="0"/>
          <p:nvPr>
            <p:ph idx="2" type="pic"/>
          </p:nvPr>
        </p:nvPicPr>
        <p:blipFill/>
        <p:spPr>
          <a:xfrm>
            <a:off x="-2381" y="2286000"/>
            <a:ext cx="12192000" cy="4572000"/>
          </a:xfrm>
          <a:prstGeom prst="rect">
            <a:avLst/>
          </a:prstGeom>
          <a:blipFill rotWithShape="1">
            <a:blip r:embed="rId2">
              <a:alphaModFix/>
            </a:blip>
            <a:stretch>
              <a:fillRect b="0" l="0" r="0" t="0"/>
            </a:stretch>
          </a:blipFill>
          <a:ln>
            <a:noFill/>
          </a:ln>
        </p:spPr>
      </p:pic>
      <p:sp>
        <p:nvSpPr>
          <p:cNvPr id="272" name="Google Shape;272;p48"/>
          <p:cNvSpPr txBox="1"/>
          <p:nvPr>
            <p:ph type="title"/>
          </p:nvPr>
        </p:nvSpPr>
        <p:spPr>
          <a:xfrm>
            <a:off x="588263" y="585788"/>
            <a:ext cx="11018520" cy="1114996"/>
          </a:xfrm>
          <a:prstGeom prst="rect">
            <a:avLst/>
          </a:prstGeom>
          <a:noFill/>
          <a:ln>
            <a:noFill/>
          </a:ln>
        </p:spPr>
        <p:txBody>
          <a:bodyPr anchorCtr="0" anchor="ctr" bIns="0" lIns="0" spcFirstLastPara="1" rIns="0" wrap="square" tIns="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1440">
          <p15:clr>
            <a:srgbClr val="5ACBF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 content">
  <p:cSld name="Two picture content">
    <p:spTree>
      <p:nvGrpSpPr>
        <p:cNvPr id="273" name="Shape 273"/>
        <p:cNvGrpSpPr/>
        <p:nvPr/>
      </p:nvGrpSpPr>
      <p:grpSpPr>
        <a:xfrm>
          <a:off x="0" y="0"/>
          <a:ext cx="0" cy="0"/>
          <a:chOff x="0" y="0"/>
          <a:chExt cx="0" cy="0"/>
        </a:xfrm>
      </p:grpSpPr>
      <p:sp>
        <p:nvSpPr>
          <p:cNvPr id="274" name="Google Shape;274;p49"/>
          <p:cNvSpPr txBox="1"/>
          <p:nvPr>
            <p:ph idx="1" type="body"/>
          </p:nvPr>
        </p:nvSpPr>
        <p:spPr>
          <a:xfrm>
            <a:off x="584199" y="5689600"/>
            <a:ext cx="5367528" cy="57943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75" name="Google Shape;275;p49"/>
          <p:cNvPicPr preferRelativeResize="0"/>
          <p:nvPr>
            <p:ph idx="2" type="pic"/>
          </p:nvPr>
        </p:nvPicPr>
        <p:blipFill/>
        <p:spPr>
          <a:xfrm>
            <a:off x="582612" y="2025650"/>
            <a:ext cx="5367528" cy="3474720"/>
          </a:xfrm>
          <a:prstGeom prst="rect">
            <a:avLst/>
          </a:prstGeom>
          <a:blipFill rotWithShape="1">
            <a:blip r:embed="rId2">
              <a:alphaModFix/>
            </a:blip>
            <a:stretch>
              <a:fillRect b="0" l="0" r="0" t="0"/>
            </a:stretch>
          </a:blipFill>
          <a:ln>
            <a:noFill/>
          </a:ln>
        </p:spPr>
      </p:pic>
      <p:sp>
        <p:nvSpPr>
          <p:cNvPr id="276" name="Google Shape;276;p49"/>
          <p:cNvSpPr txBox="1"/>
          <p:nvPr>
            <p:ph idx="3" type="body"/>
          </p:nvPr>
        </p:nvSpPr>
        <p:spPr>
          <a:xfrm>
            <a:off x="6241860" y="5689600"/>
            <a:ext cx="5367528" cy="57943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77" name="Google Shape;277;p49"/>
          <p:cNvPicPr preferRelativeResize="0"/>
          <p:nvPr>
            <p:ph idx="4" type="pic"/>
          </p:nvPr>
        </p:nvPicPr>
        <p:blipFill/>
        <p:spPr>
          <a:xfrm>
            <a:off x="6239255" y="2025650"/>
            <a:ext cx="5367528" cy="3474720"/>
          </a:xfrm>
          <a:prstGeom prst="rect">
            <a:avLst/>
          </a:prstGeom>
          <a:blipFill rotWithShape="1">
            <a:blip r:embed="rId2">
              <a:alphaModFix/>
            </a:blip>
            <a:stretch>
              <a:fillRect b="0" l="0" r="0" t="0"/>
            </a:stretch>
          </a:blipFill>
          <a:ln>
            <a:noFill/>
          </a:ln>
        </p:spPr>
      </p:pic>
      <p:sp>
        <p:nvSpPr>
          <p:cNvPr id="278" name="Google Shape;278;p49"/>
          <p:cNvSpPr txBox="1"/>
          <p:nvPr>
            <p:ph type="title"/>
          </p:nvPr>
        </p:nvSpPr>
        <p:spPr>
          <a:xfrm>
            <a:off x="588263" y="457200"/>
            <a:ext cx="11018520" cy="98323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4" name="Shape 24"/>
        <p:cNvGrpSpPr/>
        <p:nvPr/>
      </p:nvGrpSpPr>
      <p:grpSpPr>
        <a:xfrm>
          <a:off x="0" y="0"/>
          <a:ext cx="0" cy="0"/>
          <a:chOff x="0" y="0"/>
          <a:chExt cx="0" cy="0"/>
        </a:xfrm>
      </p:grpSpPr>
      <p:sp>
        <p:nvSpPr>
          <p:cNvPr id="25" name="Google Shape;25;p24"/>
          <p:cNvSpPr txBox="1"/>
          <p:nvPr>
            <p:ph type="title"/>
          </p:nvPr>
        </p:nvSpPr>
        <p:spPr>
          <a:xfrm>
            <a:off x="584200" y="2305840"/>
            <a:ext cx="3468956" cy="396319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4"/>
          <p:cNvSpPr txBox="1"/>
          <p:nvPr>
            <p:ph idx="1" type="body"/>
          </p:nvPr>
        </p:nvSpPr>
        <p:spPr>
          <a:xfrm>
            <a:off x="4646104" y="2447038"/>
            <a:ext cx="6961188" cy="3821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chemeClr val="dk1"/>
              </a:buClr>
              <a:buSzPts val="2160"/>
              <a:buNone/>
              <a:defRPr sz="2400"/>
            </a:lvl1pPr>
            <a:lvl2pPr indent="-228600" lvl="1" marL="914400" algn="l">
              <a:lnSpc>
                <a:spcPct val="100000"/>
              </a:lnSpc>
              <a:spcBef>
                <a:spcPts val="1200"/>
              </a:spcBef>
              <a:spcAft>
                <a:spcPts val="0"/>
              </a:spcAft>
              <a:buClr>
                <a:schemeClr val="dk1"/>
              </a:buClr>
              <a:buSzPts val="1800"/>
              <a:buNone/>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7" name="Google Shape;27;p24"/>
          <p:cNvCxnSpPr/>
          <p:nvPr/>
        </p:nvCxnSpPr>
        <p:spPr>
          <a:xfrm>
            <a:off x="588263" y="2017713"/>
            <a:ext cx="3477325" cy="0"/>
          </a:xfrm>
          <a:prstGeom prst="straightConnector1">
            <a:avLst/>
          </a:prstGeom>
          <a:noFill/>
          <a:ln cap="flat" cmpd="sng" w="28575">
            <a:solidFill>
              <a:schemeClr val="accent1"/>
            </a:solidFill>
            <a:prstDash val="solid"/>
            <a:round/>
            <a:headEnd len="sm" w="sm" type="none"/>
            <a:tailEnd len="sm" w="sm" type="none"/>
          </a:ln>
        </p:spPr>
      </p:cxnSp>
      <p:cxnSp>
        <p:nvCxnSpPr>
          <p:cNvPr id="28" name="Google Shape;28;p24"/>
          <p:cNvCxnSpPr/>
          <p:nvPr/>
        </p:nvCxnSpPr>
        <p:spPr>
          <a:xfrm>
            <a:off x="4648200" y="2017713"/>
            <a:ext cx="6961188" cy="0"/>
          </a:xfrm>
          <a:prstGeom prst="straightConnector1">
            <a:avLst/>
          </a:prstGeom>
          <a:noFill/>
          <a:ln cap="flat" cmpd="sng" w="12700">
            <a:solidFill>
              <a:schemeClr val="dk1"/>
            </a:solidFill>
            <a:prstDash val="solid"/>
            <a:round/>
            <a:headEnd len="sm" w="sm" type="none"/>
            <a:tailEnd len="sm" w="sm" type="none"/>
          </a:ln>
        </p:spPr>
      </p:cxnSp>
    </p:spTree>
  </p:cSld>
  <p:clrMapOvr>
    <a:masterClrMapping/>
  </p:clrMapOvr>
  <p:transition>
    <p:fade/>
  </p:transition>
  <p:extLst>
    <p:ext uri="{DCECCB84-F9BA-43D5-87BE-67443E8EF086}">
      <p15:sldGuideLst>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cture content">
  <p:cSld name="Three picture content">
    <p:spTree>
      <p:nvGrpSpPr>
        <p:cNvPr id="279" name="Shape 279"/>
        <p:cNvGrpSpPr/>
        <p:nvPr/>
      </p:nvGrpSpPr>
      <p:grpSpPr>
        <a:xfrm>
          <a:off x="0" y="0"/>
          <a:ext cx="0" cy="0"/>
          <a:chOff x="0" y="0"/>
          <a:chExt cx="0" cy="0"/>
        </a:xfrm>
      </p:grpSpPr>
      <p:sp>
        <p:nvSpPr>
          <p:cNvPr id="280" name="Google Shape;280;p50"/>
          <p:cNvSpPr txBox="1"/>
          <p:nvPr>
            <p:ph idx="1" type="body"/>
          </p:nvPr>
        </p:nvSpPr>
        <p:spPr>
          <a:xfrm>
            <a:off x="582613" y="5689600"/>
            <a:ext cx="3475037" cy="57943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81" name="Google Shape;281;p50"/>
          <p:cNvPicPr preferRelativeResize="0"/>
          <p:nvPr>
            <p:ph idx="2" type="pic"/>
          </p:nvPr>
        </p:nvPicPr>
        <p:blipFill/>
        <p:spPr>
          <a:xfrm>
            <a:off x="582612" y="2025650"/>
            <a:ext cx="3474720" cy="3474720"/>
          </a:xfrm>
          <a:prstGeom prst="rect">
            <a:avLst/>
          </a:prstGeom>
          <a:blipFill rotWithShape="1">
            <a:blip r:embed="rId2">
              <a:alphaModFix/>
            </a:blip>
            <a:stretch>
              <a:fillRect b="0" l="0" r="0" t="0"/>
            </a:stretch>
          </a:blipFill>
          <a:ln>
            <a:noFill/>
          </a:ln>
        </p:spPr>
      </p:pic>
      <p:sp>
        <p:nvSpPr>
          <p:cNvPr id="282" name="Google Shape;282;p50"/>
          <p:cNvSpPr txBox="1"/>
          <p:nvPr>
            <p:ph idx="3" type="body"/>
          </p:nvPr>
        </p:nvSpPr>
        <p:spPr>
          <a:xfrm>
            <a:off x="4358640" y="5689600"/>
            <a:ext cx="3475037" cy="57943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83" name="Google Shape;283;p50"/>
          <p:cNvPicPr preferRelativeResize="0"/>
          <p:nvPr>
            <p:ph idx="4" type="pic"/>
          </p:nvPr>
        </p:nvPicPr>
        <p:blipFill/>
        <p:spPr>
          <a:xfrm>
            <a:off x="4358640" y="2025650"/>
            <a:ext cx="3474720" cy="3474720"/>
          </a:xfrm>
          <a:prstGeom prst="rect">
            <a:avLst/>
          </a:prstGeom>
          <a:blipFill rotWithShape="1">
            <a:blip r:embed="rId2">
              <a:alphaModFix/>
            </a:blip>
            <a:stretch>
              <a:fillRect b="0" l="0" r="0" t="0"/>
            </a:stretch>
          </a:blipFill>
          <a:ln>
            <a:noFill/>
          </a:ln>
        </p:spPr>
      </p:pic>
      <p:sp>
        <p:nvSpPr>
          <p:cNvPr id="284" name="Google Shape;284;p50"/>
          <p:cNvSpPr txBox="1"/>
          <p:nvPr>
            <p:ph idx="5" type="body"/>
          </p:nvPr>
        </p:nvSpPr>
        <p:spPr>
          <a:xfrm>
            <a:off x="8134351" y="5689600"/>
            <a:ext cx="3475037" cy="57943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85" name="Google Shape;285;p50"/>
          <p:cNvPicPr preferRelativeResize="0"/>
          <p:nvPr>
            <p:ph idx="6" type="pic"/>
          </p:nvPr>
        </p:nvPicPr>
        <p:blipFill/>
        <p:spPr>
          <a:xfrm>
            <a:off x="8132063" y="2025650"/>
            <a:ext cx="3474720" cy="3474720"/>
          </a:xfrm>
          <a:prstGeom prst="rect">
            <a:avLst/>
          </a:prstGeom>
          <a:blipFill rotWithShape="1">
            <a:blip r:embed="rId2">
              <a:alphaModFix/>
            </a:blip>
            <a:stretch>
              <a:fillRect b="0" l="0" r="0" t="0"/>
            </a:stretch>
          </a:blipFill>
          <a:ln>
            <a:noFill/>
          </a:ln>
        </p:spPr>
      </p:pic>
      <p:sp>
        <p:nvSpPr>
          <p:cNvPr id="286" name="Google Shape;286;p50"/>
          <p:cNvSpPr txBox="1"/>
          <p:nvPr>
            <p:ph type="title"/>
          </p:nvPr>
        </p:nvSpPr>
        <p:spPr>
          <a:xfrm>
            <a:off x="588263" y="457200"/>
            <a:ext cx="11018520" cy="98323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picture content">
  <p:cSld name="Four picture content">
    <p:spTree>
      <p:nvGrpSpPr>
        <p:cNvPr id="287" name="Shape 287"/>
        <p:cNvGrpSpPr/>
        <p:nvPr/>
      </p:nvGrpSpPr>
      <p:grpSpPr>
        <a:xfrm>
          <a:off x="0" y="0"/>
          <a:ext cx="0" cy="0"/>
          <a:chOff x="0" y="0"/>
          <a:chExt cx="0" cy="0"/>
        </a:xfrm>
      </p:grpSpPr>
      <p:sp>
        <p:nvSpPr>
          <p:cNvPr id="288" name="Google Shape;288;p51"/>
          <p:cNvSpPr txBox="1"/>
          <p:nvPr>
            <p:ph idx="1" type="body"/>
          </p:nvPr>
        </p:nvSpPr>
        <p:spPr>
          <a:xfrm>
            <a:off x="582613" y="4753938"/>
            <a:ext cx="2532888" cy="15151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89" name="Google Shape;289;p51"/>
          <p:cNvPicPr preferRelativeResize="0"/>
          <p:nvPr>
            <p:ph idx="2" type="pic"/>
          </p:nvPr>
        </p:nvPicPr>
        <p:blipFill/>
        <p:spPr>
          <a:xfrm>
            <a:off x="582612" y="2025650"/>
            <a:ext cx="2532888" cy="2532888"/>
          </a:xfrm>
          <a:prstGeom prst="rect">
            <a:avLst/>
          </a:prstGeom>
          <a:blipFill rotWithShape="1">
            <a:blip r:embed="rId2">
              <a:alphaModFix/>
            </a:blip>
            <a:stretch>
              <a:fillRect b="0" l="0" r="0" t="0"/>
            </a:stretch>
          </a:blipFill>
          <a:ln>
            <a:noFill/>
          </a:ln>
        </p:spPr>
      </p:pic>
      <p:sp>
        <p:nvSpPr>
          <p:cNvPr id="290" name="Google Shape;290;p51"/>
          <p:cNvSpPr txBox="1"/>
          <p:nvPr>
            <p:ph idx="3" type="body"/>
          </p:nvPr>
        </p:nvSpPr>
        <p:spPr>
          <a:xfrm>
            <a:off x="3413908" y="4753938"/>
            <a:ext cx="2532888" cy="15151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91" name="Google Shape;291;p51"/>
          <p:cNvPicPr preferRelativeResize="0"/>
          <p:nvPr>
            <p:ph idx="4" type="pic"/>
          </p:nvPr>
        </p:nvPicPr>
        <p:blipFill/>
        <p:spPr>
          <a:xfrm>
            <a:off x="3413908" y="2025650"/>
            <a:ext cx="2532888" cy="2532888"/>
          </a:xfrm>
          <a:prstGeom prst="rect">
            <a:avLst/>
          </a:prstGeom>
          <a:blipFill rotWithShape="1">
            <a:blip r:embed="rId2">
              <a:alphaModFix/>
            </a:blip>
            <a:stretch>
              <a:fillRect b="0" l="0" r="0" t="0"/>
            </a:stretch>
          </a:blipFill>
          <a:ln>
            <a:noFill/>
          </a:ln>
        </p:spPr>
      </p:pic>
      <p:sp>
        <p:nvSpPr>
          <p:cNvPr id="292" name="Google Shape;292;p51"/>
          <p:cNvSpPr txBox="1"/>
          <p:nvPr>
            <p:ph idx="5" type="body"/>
          </p:nvPr>
        </p:nvSpPr>
        <p:spPr>
          <a:xfrm>
            <a:off x="6245204" y="4753938"/>
            <a:ext cx="2532888" cy="15151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93" name="Google Shape;293;p51"/>
          <p:cNvPicPr preferRelativeResize="0"/>
          <p:nvPr>
            <p:ph idx="6" type="pic"/>
          </p:nvPr>
        </p:nvPicPr>
        <p:blipFill/>
        <p:spPr>
          <a:xfrm>
            <a:off x="6245204" y="2025650"/>
            <a:ext cx="2532888" cy="2532888"/>
          </a:xfrm>
          <a:prstGeom prst="rect">
            <a:avLst/>
          </a:prstGeom>
          <a:blipFill rotWithShape="1">
            <a:blip r:embed="rId2">
              <a:alphaModFix/>
            </a:blip>
            <a:stretch>
              <a:fillRect b="0" l="0" r="0" t="0"/>
            </a:stretch>
          </a:blipFill>
          <a:ln>
            <a:noFill/>
          </a:ln>
        </p:spPr>
      </p:pic>
      <p:sp>
        <p:nvSpPr>
          <p:cNvPr id="294" name="Google Shape;294;p51"/>
          <p:cNvSpPr txBox="1"/>
          <p:nvPr>
            <p:ph idx="7" type="body"/>
          </p:nvPr>
        </p:nvSpPr>
        <p:spPr>
          <a:xfrm>
            <a:off x="9076500" y="4753938"/>
            <a:ext cx="2532888" cy="15151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95" name="Google Shape;295;p51"/>
          <p:cNvPicPr preferRelativeResize="0"/>
          <p:nvPr>
            <p:ph idx="8" type="pic"/>
          </p:nvPr>
        </p:nvPicPr>
        <p:blipFill/>
        <p:spPr>
          <a:xfrm>
            <a:off x="9076500" y="2025650"/>
            <a:ext cx="2532888" cy="2532888"/>
          </a:xfrm>
          <a:prstGeom prst="rect">
            <a:avLst/>
          </a:prstGeom>
          <a:blipFill rotWithShape="1">
            <a:blip r:embed="rId2">
              <a:alphaModFix/>
            </a:blip>
            <a:stretch>
              <a:fillRect b="0" l="0" r="0" t="0"/>
            </a:stretch>
          </a:blipFill>
          <a:ln>
            <a:noFill/>
          </a:ln>
        </p:spPr>
      </p:pic>
      <p:sp>
        <p:nvSpPr>
          <p:cNvPr id="296" name="Google Shape;296;p51"/>
          <p:cNvSpPr txBox="1"/>
          <p:nvPr>
            <p:ph type="title"/>
          </p:nvPr>
        </p:nvSpPr>
        <p:spPr>
          <a:xfrm>
            <a:off x="588263" y="457200"/>
            <a:ext cx="11018520" cy="98323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and caption">
  <p:cSld name="Screenshot and caption">
    <p:spTree>
      <p:nvGrpSpPr>
        <p:cNvPr id="297" name="Shape 297"/>
        <p:cNvGrpSpPr/>
        <p:nvPr/>
      </p:nvGrpSpPr>
      <p:grpSpPr>
        <a:xfrm>
          <a:off x="0" y="0"/>
          <a:ext cx="0" cy="0"/>
          <a:chOff x="0" y="0"/>
          <a:chExt cx="0" cy="0"/>
        </a:xfrm>
      </p:grpSpPr>
      <p:sp>
        <p:nvSpPr>
          <p:cNvPr id="298" name="Google Shape;298;p52"/>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9" name="Google Shape;299;p52"/>
          <p:cNvSpPr txBox="1"/>
          <p:nvPr>
            <p:ph idx="1" type="body"/>
          </p:nvPr>
        </p:nvSpPr>
        <p:spPr>
          <a:xfrm>
            <a:off x="8115300" y="2017713"/>
            <a:ext cx="3494088" cy="425132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00"/>
              </a:spcBef>
              <a:spcAft>
                <a:spcPts val="0"/>
              </a:spcAft>
              <a:buClr>
                <a:schemeClr val="dk1"/>
              </a:buClr>
              <a:buSzPts val="1800"/>
              <a:buFont typeface="Quattrocento Sans"/>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screenshot is a 'placeholder' only. Drag or drop your screen shot here, or click and tap the center to insert a photo." id="300" name="Google Shape;300;p52"/>
          <p:cNvPicPr preferRelativeResize="0"/>
          <p:nvPr>
            <p:ph idx="2" type="pic"/>
          </p:nvPr>
        </p:nvPicPr>
        <p:blipFill/>
        <p:spPr>
          <a:xfrm>
            <a:off x="582612" y="1436688"/>
            <a:ext cx="7253288" cy="4832350"/>
          </a:xfrm>
          <a:prstGeom prst="rect">
            <a:avLst/>
          </a:prstGeom>
          <a:blipFill rotWithShape="1">
            <a:blip r:embed="rId2">
              <a:alphaModFix/>
            </a:blip>
            <a:stretch>
              <a:fillRect b="0" l="0" r="0" t="0"/>
            </a:stretch>
          </a:blipFill>
          <a:ln>
            <a:noFill/>
          </a:ln>
        </p:spPr>
      </p:pic>
    </p:spTree>
  </p:cSld>
  <p:clrMapOvr>
    <a:masterClrMapping/>
  </p:clrMapOvr>
  <p:transition>
    <p:fade/>
  </p:transition>
  <p:extLst>
    <p:ext uri="{DCECCB84-F9BA-43D5-87BE-67443E8EF086}">
      <p15:sldGuideLst>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p:cSld name="Title and text side by side">
    <p:spTree>
      <p:nvGrpSpPr>
        <p:cNvPr id="301" name="Shape 301"/>
        <p:cNvGrpSpPr/>
        <p:nvPr/>
      </p:nvGrpSpPr>
      <p:grpSpPr>
        <a:xfrm>
          <a:off x="0" y="0"/>
          <a:ext cx="0" cy="0"/>
          <a:chOff x="0" y="0"/>
          <a:chExt cx="0" cy="0"/>
        </a:xfrm>
      </p:grpSpPr>
      <p:sp>
        <p:nvSpPr>
          <p:cNvPr id="302" name="Google Shape;302;p53"/>
          <p:cNvSpPr/>
          <p:nvPr/>
        </p:nvSpPr>
        <p:spPr>
          <a:xfrm>
            <a:off x="0" y="0"/>
            <a:ext cx="43561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303" name="Google Shape;303;p53"/>
          <p:cNvSpPr txBox="1"/>
          <p:nvPr>
            <p:ph idx="1" type="body"/>
          </p:nvPr>
        </p:nvSpPr>
        <p:spPr>
          <a:xfrm>
            <a:off x="4938315" y="585788"/>
            <a:ext cx="6669658" cy="5683250"/>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sz="2800"/>
            </a:lvl1pPr>
            <a:lvl2pPr indent="-228600" lvl="1" marL="914400" algn="l">
              <a:lnSpc>
                <a:spcPct val="100000"/>
              </a:lnSpc>
              <a:spcBef>
                <a:spcPts val="1200"/>
              </a:spcBef>
              <a:spcAft>
                <a:spcPts val="0"/>
              </a:spcAft>
              <a:buClr>
                <a:schemeClr val="dk1"/>
              </a:buClr>
              <a:buSzPts val="1800"/>
              <a:buNone/>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4" name="Google Shape;304;p53"/>
          <p:cNvSpPr txBox="1"/>
          <p:nvPr>
            <p:ph type="title"/>
          </p:nvPr>
        </p:nvSpPr>
        <p:spPr>
          <a:xfrm>
            <a:off x="588263" y="585788"/>
            <a:ext cx="3183637" cy="568325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3">
  <p:cSld name="Title and text side by side 3">
    <p:spTree>
      <p:nvGrpSpPr>
        <p:cNvPr id="305" name="Shape 305"/>
        <p:cNvGrpSpPr/>
        <p:nvPr/>
      </p:nvGrpSpPr>
      <p:grpSpPr>
        <a:xfrm>
          <a:off x="0" y="0"/>
          <a:ext cx="0" cy="0"/>
          <a:chOff x="0" y="0"/>
          <a:chExt cx="0" cy="0"/>
        </a:xfrm>
      </p:grpSpPr>
      <p:sp>
        <p:nvSpPr>
          <p:cNvPr id="306" name="Google Shape;306;p54"/>
          <p:cNvSpPr/>
          <p:nvPr/>
        </p:nvSpPr>
        <p:spPr>
          <a:xfrm>
            <a:off x="0" y="0"/>
            <a:ext cx="4356100" cy="6858000"/>
          </a:xfrm>
          <a:prstGeom prst="rect">
            <a:avLst/>
          </a:prstGeom>
          <a:solidFill>
            <a:schemeClr val="lt2"/>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307" name="Google Shape;307;p54"/>
          <p:cNvSpPr txBox="1"/>
          <p:nvPr>
            <p:ph idx="1" type="body"/>
          </p:nvPr>
        </p:nvSpPr>
        <p:spPr>
          <a:xfrm>
            <a:off x="4938315" y="585788"/>
            <a:ext cx="6669658" cy="5683250"/>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sz="2800"/>
            </a:lvl1pPr>
            <a:lvl2pPr indent="-228600" lvl="1" marL="914400" algn="l">
              <a:lnSpc>
                <a:spcPct val="100000"/>
              </a:lnSpc>
              <a:spcBef>
                <a:spcPts val="1200"/>
              </a:spcBef>
              <a:spcAft>
                <a:spcPts val="0"/>
              </a:spcAft>
              <a:buClr>
                <a:schemeClr val="dk1"/>
              </a:buClr>
              <a:buSzPts val="1800"/>
              <a:buNone/>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8" name="Google Shape;308;p54"/>
          <p:cNvSpPr txBox="1"/>
          <p:nvPr>
            <p:ph type="title"/>
          </p:nvPr>
        </p:nvSpPr>
        <p:spPr>
          <a:xfrm>
            <a:off x="588263" y="585788"/>
            <a:ext cx="3183637" cy="568325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2">
  <p:cSld name="Title and text side by side 2">
    <p:spTree>
      <p:nvGrpSpPr>
        <p:cNvPr id="309" name="Shape 309"/>
        <p:cNvGrpSpPr/>
        <p:nvPr/>
      </p:nvGrpSpPr>
      <p:grpSpPr>
        <a:xfrm>
          <a:off x="0" y="0"/>
          <a:ext cx="0" cy="0"/>
          <a:chOff x="0" y="0"/>
          <a:chExt cx="0" cy="0"/>
        </a:xfrm>
      </p:grpSpPr>
      <p:cxnSp>
        <p:nvCxnSpPr>
          <p:cNvPr id="310" name="Google Shape;310;p55"/>
          <p:cNvCxnSpPr/>
          <p:nvPr/>
        </p:nvCxnSpPr>
        <p:spPr>
          <a:xfrm>
            <a:off x="4356100" y="2578100"/>
            <a:ext cx="0" cy="1701800"/>
          </a:xfrm>
          <a:prstGeom prst="straightConnector1">
            <a:avLst/>
          </a:prstGeom>
          <a:noFill/>
          <a:ln cap="flat" cmpd="sng" w="28575">
            <a:solidFill>
              <a:schemeClr val="accent1"/>
            </a:solidFill>
            <a:prstDash val="solid"/>
            <a:round/>
            <a:headEnd len="sm" w="sm" type="none"/>
            <a:tailEnd len="sm" w="sm" type="none"/>
          </a:ln>
        </p:spPr>
      </p:cxnSp>
      <p:sp>
        <p:nvSpPr>
          <p:cNvPr id="311" name="Google Shape;311;p55"/>
          <p:cNvSpPr txBox="1"/>
          <p:nvPr>
            <p:ph idx="1" type="body"/>
          </p:nvPr>
        </p:nvSpPr>
        <p:spPr>
          <a:xfrm>
            <a:off x="4941888" y="585788"/>
            <a:ext cx="6667500" cy="5683249"/>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2" name="Google Shape;312;p55"/>
          <p:cNvSpPr txBox="1"/>
          <p:nvPr>
            <p:ph type="title"/>
          </p:nvPr>
        </p:nvSpPr>
        <p:spPr>
          <a:xfrm>
            <a:off x="588263" y="585788"/>
            <a:ext cx="3182027" cy="568325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p:cSld name="Demo slide">
    <p:bg>
      <p:bgPr>
        <a:solidFill>
          <a:schemeClr val="dk2"/>
        </a:solidFill>
      </p:bgPr>
    </p:bg>
    <p:spTree>
      <p:nvGrpSpPr>
        <p:cNvPr id="313" name="Shape 313"/>
        <p:cNvGrpSpPr/>
        <p:nvPr/>
      </p:nvGrpSpPr>
      <p:grpSpPr>
        <a:xfrm>
          <a:off x="0" y="0"/>
          <a:ext cx="0" cy="0"/>
          <a:chOff x="0" y="0"/>
          <a:chExt cx="0" cy="0"/>
        </a:xfrm>
      </p:grpSpPr>
      <p:sp>
        <p:nvSpPr>
          <p:cNvPr id="314" name="Google Shape;314;p56"/>
          <p:cNvSpPr txBox="1"/>
          <p:nvPr>
            <p:ph type="title"/>
          </p:nvPr>
        </p:nvSpPr>
        <p:spPr>
          <a:xfrm>
            <a:off x="585216" y="3033223"/>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30E5D0"/>
              </a:buClr>
              <a:buSzPts val="3600"/>
              <a:buFont typeface="Quattrocento Sans"/>
              <a:buNone/>
              <a:defRPr b="0" sz="360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5" name="Google Shape;315;p56"/>
          <p:cNvSpPr txBox="1"/>
          <p:nvPr>
            <p:ph idx="1" type="body"/>
          </p:nvPr>
        </p:nvSpPr>
        <p:spPr>
          <a:xfrm>
            <a:off x="585216" y="3977319"/>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2">
  <p:cSld name="Demo slide 2">
    <p:bg>
      <p:bgPr>
        <a:solidFill>
          <a:schemeClr val="lt1"/>
        </a:solidFill>
      </p:bgPr>
    </p:bg>
    <p:spTree>
      <p:nvGrpSpPr>
        <p:cNvPr id="316" name="Shape 316"/>
        <p:cNvGrpSpPr/>
        <p:nvPr/>
      </p:nvGrpSpPr>
      <p:grpSpPr>
        <a:xfrm>
          <a:off x="0" y="0"/>
          <a:ext cx="0" cy="0"/>
          <a:chOff x="0" y="0"/>
          <a:chExt cx="0" cy="0"/>
        </a:xfrm>
      </p:grpSpPr>
      <p:sp>
        <p:nvSpPr>
          <p:cNvPr id="317" name="Google Shape;317;p57"/>
          <p:cNvSpPr txBox="1"/>
          <p:nvPr>
            <p:ph type="title"/>
          </p:nvPr>
        </p:nvSpPr>
        <p:spPr>
          <a:xfrm>
            <a:off x="585216" y="3033223"/>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8" name="Google Shape;318;p57"/>
          <p:cNvSpPr txBox="1"/>
          <p:nvPr>
            <p:ph idx="1" type="body"/>
          </p:nvPr>
        </p:nvSpPr>
        <p:spPr>
          <a:xfrm>
            <a:off x="585216" y="3977319"/>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solidFill>
          <a:schemeClr val="dk2"/>
        </a:solidFill>
      </p:bgPr>
    </p:bg>
    <p:spTree>
      <p:nvGrpSpPr>
        <p:cNvPr id="319" name="Shape 319"/>
        <p:cNvGrpSpPr/>
        <p:nvPr/>
      </p:nvGrpSpPr>
      <p:grpSpPr>
        <a:xfrm>
          <a:off x="0" y="0"/>
          <a:ext cx="0" cy="0"/>
          <a:chOff x="0" y="0"/>
          <a:chExt cx="0" cy="0"/>
        </a:xfrm>
      </p:grpSpPr>
      <p:sp>
        <p:nvSpPr>
          <p:cNvPr id="320" name="Google Shape;320;p58"/>
          <p:cNvSpPr txBox="1"/>
          <p:nvPr>
            <p:ph type="title"/>
          </p:nvPr>
        </p:nvSpPr>
        <p:spPr>
          <a:xfrm>
            <a:off x="585216" y="303580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30E5D0"/>
              </a:buClr>
              <a:buSzPts val="3600"/>
              <a:buFont typeface="Quattrocento Sans"/>
              <a:buNone/>
              <a:defRPr b="0" sz="360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bg>
      <p:bgPr>
        <a:solidFill>
          <a:schemeClr val="dk2"/>
        </a:solidFill>
      </p:bgPr>
    </p:bg>
    <p:spTree>
      <p:nvGrpSpPr>
        <p:cNvPr id="321" name="Shape 321"/>
        <p:cNvGrpSpPr/>
        <p:nvPr/>
      </p:nvGrpSpPr>
      <p:grpSpPr>
        <a:xfrm>
          <a:off x="0" y="0"/>
          <a:ext cx="0" cy="0"/>
          <a:chOff x="0" y="0"/>
          <a:chExt cx="0" cy="0"/>
        </a:xfrm>
      </p:grpSpPr>
      <p:sp>
        <p:nvSpPr>
          <p:cNvPr id="322" name="Google Shape;322;p59"/>
          <p:cNvSpPr txBox="1"/>
          <p:nvPr>
            <p:ph type="title"/>
          </p:nvPr>
        </p:nvSpPr>
        <p:spPr>
          <a:xfrm>
            <a:off x="585216" y="303580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30E5D0"/>
              </a:buClr>
              <a:buSzPts val="3600"/>
              <a:buFont typeface="Quattrocento Sans"/>
              <a:buNone/>
              <a:defRPr b="0" sz="360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Bullet text">
  <p:cSld name="Two Column Bullet text">
    <p:spTree>
      <p:nvGrpSpPr>
        <p:cNvPr id="29" name="Shape 29"/>
        <p:cNvGrpSpPr/>
        <p:nvPr/>
      </p:nvGrpSpPr>
      <p:grpSpPr>
        <a:xfrm>
          <a:off x="0" y="0"/>
          <a:ext cx="0" cy="0"/>
          <a:chOff x="0" y="0"/>
          <a:chExt cx="0" cy="0"/>
        </a:xfrm>
      </p:grpSpPr>
      <p:sp>
        <p:nvSpPr>
          <p:cNvPr id="30" name="Google Shape;30;p25"/>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5"/>
          <p:cNvSpPr txBox="1"/>
          <p:nvPr>
            <p:ph idx="1" type="body"/>
          </p:nvPr>
        </p:nvSpPr>
        <p:spPr>
          <a:xfrm>
            <a:off x="584200" y="1435100"/>
            <a:ext cx="5211763" cy="4833938"/>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25"/>
          <p:cNvSpPr txBox="1"/>
          <p:nvPr>
            <p:ph idx="2" type="body"/>
          </p:nvPr>
        </p:nvSpPr>
        <p:spPr>
          <a:xfrm>
            <a:off x="6389688" y="1435100"/>
            <a:ext cx="5219700" cy="4833938"/>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2">
  <p:cSld name="Section Title 2">
    <p:bg>
      <p:bgPr>
        <a:solidFill>
          <a:schemeClr val="lt1"/>
        </a:solidFill>
      </p:bgPr>
    </p:bg>
    <p:spTree>
      <p:nvGrpSpPr>
        <p:cNvPr id="323" name="Shape 323"/>
        <p:cNvGrpSpPr/>
        <p:nvPr/>
      </p:nvGrpSpPr>
      <p:grpSpPr>
        <a:xfrm>
          <a:off x="0" y="0"/>
          <a:ext cx="0" cy="0"/>
          <a:chOff x="0" y="0"/>
          <a:chExt cx="0" cy="0"/>
        </a:xfrm>
      </p:grpSpPr>
      <p:sp>
        <p:nvSpPr>
          <p:cNvPr id="324" name="Google Shape;324;p60"/>
          <p:cNvSpPr txBox="1"/>
          <p:nvPr>
            <p:ph type="title"/>
          </p:nvPr>
        </p:nvSpPr>
        <p:spPr>
          <a:xfrm>
            <a:off x="585216" y="303580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25" name="Shape 325"/>
        <p:cNvGrpSpPr/>
        <p:nvPr/>
      </p:nvGrpSpPr>
      <p:grpSpPr>
        <a:xfrm>
          <a:off x="0" y="0"/>
          <a:ext cx="0" cy="0"/>
          <a:chOff x="0" y="0"/>
          <a:chExt cx="0" cy="0"/>
        </a:xfrm>
      </p:grpSpPr>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8">
  <p:cSld name="Layout_8">
    <p:spTree>
      <p:nvGrpSpPr>
        <p:cNvPr id="326" name="Shape 326"/>
        <p:cNvGrpSpPr/>
        <p:nvPr/>
      </p:nvGrpSpPr>
      <p:grpSpPr>
        <a:xfrm>
          <a:off x="0" y="0"/>
          <a:ext cx="0" cy="0"/>
          <a:chOff x="0" y="0"/>
          <a:chExt cx="0" cy="0"/>
        </a:xfrm>
      </p:grpSpPr>
      <p:sp>
        <p:nvSpPr>
          <p:cNvPr id="327" name="Google Shape;327;p62"/>
          <p:cNvSpPr txBox="1"/>
          <p:nvPr>
            <p:ph idx="1" type="body"/>
          </p:nvPr>
        </p:nvSpPr>
        <p:spPr>
          <a:xfrm>
            <a:off x="3349888" y="1940140"/>
            <a:ext cx="8257032" cy="1371271"/>
          </a:xfrm>
          <a:prstGeom prst="rect">
            <a:avLst/>
          </a:prstGeom>
          <a:noFill/>
          <a:ln>
            <a:noFill/>
          </a:ln>
        </p:spPr>
        <p:txBody>
          <a:bodyPr anchorCtr="0" anchor="ctr" bIns="91425" lIns="3017500" spcFirstLastPara="1" rIns="91425" wrap="square" tIns="91425">
            <a:noAutofit/>
          </a:bodyPr>
          <a:lstStyle>
            <a:lvl1pPr indent="-228600" lvl="0" marL="457200" algn="l">
              <a:lnSpc>
                <a:spcPct val="100000"/>
              </a:lnSpc>
              <a:spcBef>
                <a:spcPts val="360"/>
              </a:spcBef>
              <a:spcAft>
                <a:spcPts val="0"/>
              </a:spcAft>
              <a:buClr>
                <a:schemeClr val="dk1"/>
              </a:buClr>
              <a:buSzPts val="1620"/>
              <a:buNone/>
              <a:defRPr sz="1800"/>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8" name="Google Shape;328;p62"/>
          <p:cNvSpPr txBox="1"/>
          <p:nvPr>
            <p:ph idx="2" type="body"/>
          </p:nvPr>
        </p:nvSpPr>
        <p:spPr>
          <a:xfrm>
            <a:off x="3349888" y="4906020"/>
            <a:ext cx="8257032" cy="1371271"/>
          </a:xfrm>
          <a:prstGeom prst="rect">
            <a:avLst/>
          </a:prstGeom>
          <a:noFill/>
          <a:ln>
            <a:noFill/>
          </a:ln>
        </p:spPr>
        <p:txBody>
          <a:bodyPr anchorCtr="0" anchor="ctr" bIns="91425" lIns="2286000" spcFirstLastPara="1" rIns="91425" wrap="square" tIns="91425">
            <a:noAutofit/>
          </a:bodyPr>
          <a:lstStyle>
            <a:lvl1pPr indent="-228600" lvl="0" marL="457200" algn="l">
              <a:lnSpc>
                <a:spcPct val="100000"/>
              </a:lnSpc>
              <a:spcBef>
                <a:spcPts val="360"/>
              </a:spcBef>
              <a:spcAft>
                <a:spcPts val="0"/>
              </a:spcAft>
              <a:buClr>
                <a:schemeClr val="dk1"/>
              </a:buClr>
              <a:buSzPts val="1620"/>
              <a:buNone/>
              <a:defRPr sz="1800"/>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9" name="Google Shape;329;p62"/>
          <p:cNvSpPr txBox="1"/>
          <p:nvPr>
            <p:ph idx="3" type="body"/>
          </p:nvPr>
        </p:nvSpPr>
        <p:spPr>
          <a:xfrm>
            <a:off x="3349888" y="457200"/>
            <a:ext cx="8257032" cy="1371271"/>
          </a:xfrm>
          <a:prstGeom prst="rect">
            <a:avLst/>
          </a:prstGeom>
          <a:noFill/>
          <a:ln>
            <a:noFill/>
          </a:ln>
        </p:spPr>
        <p:txBody>
          <a:bodyPr anchorCtr="0" anchor="ctr" bIns="91425" lIns="2286000" spcFirstLastPara="1" rIns="91425" wrap="square" tIns="91425">
            <a:noAutofit/>
          </a:bodyPr>
          <a:lstStyle>
            <a:lvl1pPr indent="-228600" lvl="0" marL="457200" algn="l">
              <a:lnSpc>
                <a:spcPct val="100000"/>
              </a:lnSpc>
              <a:spcBef>
                <a:spcPts val="360"/>
              </a:spcBef>
              <a:spcAft>
                <a:spcPts val="0"/>
              </a:spcAft>
              <a:buClr>
                <a:schemeClr val="dk1"/>
              </a:buClr>
              <a:buSzPts val="1620"/>
              <a:buNone/>
              <a:defRPr sz="1800"/>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0" name="Google Shape;330;p62"/>
          <p:cNvSpPr txBox="1"/>
          <p:nvPr>
            <p:ph idx="4" type="body"/>
          </p:nvPr>
        </p:nvSpPr>
        <p:spPr>
          <a:xfrm>
            <a:off x="3349888" y="3423080"/>
            <a:ext cx="8257032" cy="1371271"/>
          </a:xfrm>
          <a:prstGeom prst="rect">
            <a:avLst/>
          </a:prstGeom>
          <a:noFill/>
          <a:ln>
            <a:noFill/>
          </a:ln>
        </p:spPr>
        <p:txBody>
          <a:bodyPr anchorCtr="0" anchor="ctr" bIns="91425" lIns="3017500" spcFirstLastPara="1" rIns="91425" wrap="square" tIns="91425">
            <a:noAutofit/>
          </a:bodyPr>
          <a:lstStyle>
            <a:lvl1pPr indent="-228600" lvl="0" marL="457200" algn="l">
              <a:lnSpc>
                <a:spcPct val="100000"/>
              </a:lnSpc>
              <a:spcBef>
                <a:spcPts val="360"/>
              </a:spcBef>
              <a:spcAft>
                <a:spcPts val="0"/>
              </a:spcAft>
              <a:buClr>
                <a:schemeClr val="dk1"/>
              </a:buClr>
              <a:buSzPts val="1620"/>
              <a:buNone/>
              <a:defRPr sz="1800"/>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1" name="Google Shape;331;p62"/>
          <p:cNvSpPr/>
          <p:nvPr/>
        </p:nvSpPr>
        <p:spPr>
          <a:xfrm>
            <a:off x="1" y="613459"/>
            <a:ext cx="5939482" cy="5507578"/>
          </a:xfrm>
          <a:custGeom>
            <a:rect b="b" l="l" r="r" t="t"/>
            <a:pathLst>
              <a:path extrusionOk="0" h="5507578" w="5939482">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65">
              <a:solidFill>
                <a:schemeClr val="dk1"/>
              </a:solidFill>
              <a:latin typeface="Quattrocento Sans"/>
              <a:ea typeface="Quattrocento Sans"/>
              <a:cs typeface="Quattrocento Sans"/>
              <a:sym typeface="Quattrocento Sans"/>
            </a:endParaRPr>
          </a:p>
        </p:txBody>
      </p:sp>
      <p:pic>
        <p:nvPicPr>
          <p:cNvPr id="332" name="Google Shape;332;p62"/>
          <p:cNvPicPr preferRelativeResize="0"/>
          <p:nvPr>
            <p:ph idx="5" type="pic"/>
          </p:nvPr>
        </p:nvPicPr>
        <p:blipFill/>
        <p:spPr>
          <a:xfrm>
            <a:off x="0" y="808038"/>
            <a:ext cx="3348038" cy="5120322"/>
          </a:xfrm>
          <a:prstGeom prst="rect">
            <a:avLst/>
          </a:prstGeom>
          <a:blipFill rotWithShape="1">
            <a:blip r:embed="rId2">
              <a:alphaModFix/>
            </a:blip>
            <a:stretch>
              <a:fillRect b="0" l="0" r="0" t="0"/>
            </a:stretch>
          </a:blipFill>
          <a:ln>
            <a:noFill/>
          </a:ln>
        </p:spPr>
      </p:pic>
      <p:sp>
        <p:nvSpPr>
          <p:cNvPr id="333" name="Google Shape;333;p62"/>
          <p:cNvSpPr/>
          <p:nvPr/>
        </p:nvSpPr>
        <p:spPr>
          <a:xfrm>
            <a:off x="3349888" y="1309250"/>
            <a:ext cx="2902632" cy="2058671"/>
          </a:xfrm>
          <a:custGeom>
            <a:rect b="b" l="l" r="r" t="t"/>
            <a:pathLst>
              <a:path extrusionOk="0" h="1621" w="2292">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65">
              <a:solidFill>
                <a:schemeClr val="dk1"/>
              </a:solidFill>
              <a:latin typeface="Quattrocento Sans"/>
              <a:ea typeface="Quattrocento Sans"/>
              <a:cs typeface="Quattrocento Sans"/>
              <a:sym typeface="Quattrocento Sans"/>
            </a:endParaRPr>
          </a:p>
        </p:txBody>
      </p:sp>
      <p:sp>
        <p:nvSpPr>
          <p:cNvPr id="334" name="Google Shape;334;p62"/>
          <p:cNvSpPr/>
          <p:nvPr/>
        </p:nvSpPr>
        <p:spPr>
          <a:xfrm>
            <a:off x="3349888" y="457200"/>
            <a:ext cx="2053279" cy="2910721"/>
          </a:xfrm>
          <a:custGeom>
            <a:rect b="b" l="l" r="r" t="t"/>
            <a:pathLst>
              <a:path extrusionOk="0" h="2292" w="1621">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65">
              <a:solidFill>
                <a:schemeClr val="dk1"/>
              </a:solidFill>
              <a:latin typeface="Quattrocento Sans"/>
              <a:ea typeface="Quattrocento Sans"/>
              <a:cs typeface="Quattrocento Sans"/>
              <a:sym typeface="Quattrocento Sans"/>
            </a:endParaRPr>
          </a:p>
        </p:txBody>
      </p:sp>
      <p:sp>
        <p:nvSpPr>
          <p:cNvPr id="335" name="Google Shape;335;p62"/>
          <p:cNvSpPr/>
          <p:nvPr/>
        </p:nvSpPr>
        <p:spPr>
          <a:xfrm>
            <a:off x="3349888" y="3367920"/>
            <a:ext cx="2902632" cy="2055975"/>
          </a:xfrm>
          <a:custGeom>
            <a:rect b="b" l="l" r="r" t="t"/>
            <a:pathLst>
              <a:path extrusionOk="0" h="1620" w="2292">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65">
              <a:solidFill>
                <a:schemeClr val="dk1"/>
              </a:solidFill>
              <a:latin typeface="Quattrocento Sans"/>
              <a:ea typeface="Quattrocento Sans"/>
              <a:cs typeface="Quattrocento Sans"/>
              <a:sym typeface="Quattrocento Sans"/>
            </a:endParaRPr>
          </a:p>
        </p:txBody>
      </p:sp>
      <p:sp>
        <p:nvSpPr>
          <p:cNvPr id="336" name="Google Shape;336;p62"/>
          <p:cNvSpPr/>
          <p:nvPr/>
        </p:nvSpPr>
        <p:spPr>
          <a:xfrm>
            <a:off x="3349888" y="3367920"/>
            <a:ext cx="2053279" cy="2909373"/>
          </a:xfrm>
          <a:custGeom>
            <a:rect b="b" l="l" r="r" t="t"/>
            <a:pathLst>
              <a:path extrusionOk="0" h="2292" w="1621">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65">
              <a:solidFill>
                <a:schemeClr val="dk1"/>
              </a:solidFill>
              <a:latin typeface="Quattrocento Sans"/>
              <a:ea typeface="Quattrocento Sans"/>
              <a:cs typeface="Quattrocento Sans"/>
              <a:sym typeface="Quattrocento Sans"/>
            </a:endParaRPr>
          </a:p>
        </p:txBody>
      </p:sp>
      <p:sp>
        <p:nvSpPr>
          <p:cNvPr id="337" name="Google Shape;337;p62"/>
          <p:cNvSpPr/>
          <p:nvPr/>
        </p:nvSpPr>
        <p:spPr>
          <a:xfrm>
            <a:off x="4370875" y="2511729"/>
            <a:ext cx="1483647" cy="473221"/>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1" sz="1600">
              <a:solidFill>
                <a:schemeClr val="lt1"/>
              </a:solidFill>
              <a:latin typeface="Quattrocento Sans"/>
              <a:ea typeface="Quattrocento Sans"/>
              <a:cs typeface="Quattrocento Sans"/>
              <a:sym typeface="Quattrocento Sans"/>
            </a:endParaRPr>
          </a:p>
        </p:txBody>
      </p:sp>
      <p:sp>
        <p:nvSpPr>
          <p:cNvPr id="338" name="Google Shape;338;p62"/>
          <p:cNvSpPr txBox="1"/>
          <p:nvPr>
            <p:ph idx="6" type="body"/>
          </p:nvPr>
        </p:nvSpPr>
        <p:spPr>
          <a:xfrm>
            <a:off x="3597275" y="1231341"/>
            <a:ext cx="1322388" cy="492443"/>
          </a:xfrm>
          <a:prstGeom prst="rect">
            <a:avLst/>
          </a:prstGeom>
          <a:noFill/>
          <a:ln>
            <a:noFill/>
          </a:ln>
        </p:spPr>
        <p:txBody>
          <a:bodyPr anchorCtr="0" anchor="ctr" bIns="0" lIns="0" spcFirstLastPara="1" rIns="0" wrap="square" tIns="0">
            <a:spAutoFit/>
          </a:bodyPr>
          <a:lstStyle>
            <a:lvl1pPr indent="-228600" lvl="0" marL="4572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228600" lvl="1" marL="9144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indent="-228600" lvl="2" marL="1371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indent="-228600" lvl="3" marL="18288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indent="-228600" lvl="4" marL="22860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9" name="Google Shape;339;p62"/>
          <p:cNvSpPr txBox="1"/>
          <p:nvPr>
            <p:ph idx="7" type="body"/>
          </p:nvPr>
        </p:nvSpPr>
        <p:spPr>
          <a:xfrm>
            <a:off x="4465716" y="2435301"/>
            <a:ext cx="1322388" cy="492443"/>
          </a:xfrm>
          <a:prstGeom prst="rect">
            <a:avLst/>
          </a:prstGeom>
          <a:noFill/>
          <a:ln>
            <a:noFill/>
          </a:ln>
        </p:spPr>
        <p:txBody>
          <a:bodyPr anchorCtr="0" anchor="ctr" bIns="0" lIns="0" spcFirstLastPara="1" rIns="0" wrap="square" tIns="0">
            <a:spAutoFit/>
          </a:bodyPr>
          <a:lstStyle>
            <a:lvl1pPr indent="-228600" lvl="0" marL="4572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228600" lvl="1" marL="9144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indent="-228600" lvl="2" marL="1371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indent="-228600" lvl="3" marL="18288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indent="-228600" lvl="4" marL="22860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0" name="Google Shape;340;p62"/>
          <p:cNvSpPr txBox="1"/>
          <p:nvPr>
            <p:ph idx="8" type="body"/>
          </p:nvPr>
        </p:nvSpPr>
        <p:spPr>
          <a:xfrm>
            <a:off x="4465716" y="3852621"/>
            <a:ext cx="1322388" cy="492443"/>
          </a:xfrm>
          <a:prstGeom prst="rect">
            <a:avLst/>
          </a:prstGeom>
          <a:noFill/>
          <a:ln>
            <a:noFill/>
          </a:ln>
        </p:spPr>
        <p:txBody>
          <a:bodyPr anchorCtr="0" anchor="ctr" bIns="0" lIns="0" spcFirstLastPara="1" rIns="0" wrap="square" tIns="0">
            <a:spAutoFit/>
          </a:bodyPr>
          <a:lstStyle>
            <a:lvl1pPr indent="-228600" lvl="0" marL="4572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228600" lvl="1" marL="9144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indent="-228600" lvl="2" marL="1371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indent="-228600" lvl="3" marL="18288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indent="-228600" lvl="4" marL="22860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1" name="Google Shape;341;p62"/>
          <p:cNvSpPr txBox="1"/>
          <p:nvPr>
            <p:ph idx="9" type="body"/>
          </p:nvPr>
        </p:nvSpPr>
        <p:spPr>
          <a:xfrm>
            <a:off x="3597275" y="5041341"/>
            <a:ext cx="1322388" cy="492443"/>
          </a:xfrm>
          <a:prstGeom prst="rect">
            <a:avLst/>
          </a:prstGeom>
          <a:noFill/>
          <a:ln>
            <a:noFill/>
          </a:ln>
        </p:spPr>
        <p:txBody>
          <a:bodyPr anchorCtr="0" anchor="ctr" bIns="0" lIns="0" spcFirstLastPara="1" rIns="0" wrap="square" tIns="0">
            <a:spAutoFit/>
          </a:bodyPr>
          <a:lstStyle>
            <a:lvl1pPr indent="-228600" lvl="0" marL="4572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228600" lvl="1" marL="9144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indent="-228600" lvl="2" marL="1371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indent="-228600" lvl="3" marL="18288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indent="-228600" lvl="4" marL="22860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2" name="Google Shape;342;p62"/>
          <p:cNvSpPr txBox="1"/>
          <p:nvPr>
            <p:ph idx="13" type="body"/>
          </p:nvPr>
        </p:nvSpPr>
        <p:spPr>
          <a:xfrm>
            <a:off x="0" y="4290826"/>
            <a:ext cx="3348038" cy="1637534"/>
          </a:xfrm>
          <a:prstGeom prst="rect">
            <a:avLst/>
          </a:prstGeom>
          <a:solidFill>
            <a:schemeClr val="accent1">
              <a:alpha val="80000"/>
            </a:schemeClr>
          </a:solidFill>
          <a:ln>
            <a:noFill/>
          </a:ln>
        </p:spPr>
        <p:txBody>
          <a:bodyPr anchorCtr="0" anchor="ctr" bIns="0" lIns="0" spcFirstLastPara="1" rIns="182875" wrap="square" tIns="0">
            <a:spAutoFit/>
          </a:bodyPr>
          <a:lstStyle>
            <a:lvl1pPr indent="-228600" lvl="0" marL="457200" marR="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indent="-228600" lvl="1" marL="9144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indent="-228600" lvl="2" marL="1371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indent="-228600" lvl="3" marL="18288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indent="-228600" lvl="4" marL="22860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3" name="Google Shape;343;p62"/>
          <p:cNvSpPr/>
          <p:nvPr/>
        </p:nvSpPr>
        <p:spPr>
          <a:xfrm>
            <a:off x="11561200" y="457200"/>
            <a:ext cx="45720" cy="1371600"/>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344" name="Google Shape;344;p62"/>
          <p:cNvSpPr/>
          <p:nvPr/>
        </p:nvSpPr>
        <p:spPr>
          <a:xfrm>
            <a:off x="11561200" y="1940140"/>
            <a:ext cx="45720" cy="13716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345" name="Google Shape;345;p62"/>
          <p:cNvSpPr/>
          <p:nvPr/>
        </p:nvSpPr>
        <p:spPr>
          <a:xfrm>
            <a:off x="11561200" y="3423080"/>
            <a:ext cx="45720" cy="1371600"/>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346" name="Google Shape;346;p62"/>
          <p:cNvSpPr/>
          <p:nvPr/>
        </p:nvSpPr>
        <p:spPr>
          <a:xfrm>
            <a:off x="11561200" y="4906020"/>
            <a:ext cx="45720" cy="13716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9">
  <p:cSld name="Layout_9">
    <p:spTree>
      <p:nvGrpSpPr>
        <p:cNvPr id="347" name="Shape 347"/>
        <p:cNvGrpSpPr/>
        <p:nvPr/>
      </p:nvGrpSpPr>
      <p:grpSpPr>
        <a:xfrm>
          <a:off x="0" y="0"/>
          <a:ext cx="0" cy="0"/>
          <a:chOff x="0" y="0"/>
          <a:chExt cx="0" cy="0"/>
        </a:xfrm>
      </p:grpSpPr>
      <p:pic>
        <p:nvPicPr>
          <p:cNvPr id="348" name="Google Shape;348;p63"/>
          <p:cNvPicPr preferRelativeResize="0"/>
          <p:nvPr>
            <p:ph idx="2" type="pic"/>
          </p:nvPr>
        </p:nvPicPr>
        <p:blipFill/>
        <p:spPr>
          <a:xfrm>
            <a:off x="-1" y="-1"/>
            <a:ext cx="5700433" cy="6858001"/>
          </a:xfrm>
          <a:prstGeom prst="rect">
            <a:avLst/>
          </a:prstGeom>
          <a:blipFill rotWithShape="1">
            <a:blip r:embed="rId2">
              <a:alphaModFix/>
            </a:blip>
            <a:stretch>
              <a:fillRect b="0" l="0" r="0" t="0"/>
            </a:stretch>
          </a:blipFill>
          <a:ln>
            <a:noFill/>
          </a:ln>
        </p:spPr>
      </p:pic>
      <p:sp>
        <p:nvSpPr>
          <p:cNvPr id="349" name="Google Shape;349;p63"/>
          <p:cNvSpPr/>
          <p:nvPr/>
        </p:nvSpPr>
        <p:spPr>
          <a:xfrm flipH="1">
            <a:off x="6458206" y="1060939"/>
            <a:ext cx="219722" cy="466240"/>
          </a:xfrm>
          <a:custGeom>
            <a:rect b="b" l="l" r="r" t="t"/>
            <a:pathLst>
              <a:path extrusionOk="0" h="828675" w="39052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65">
              <a:solidFill>
                <a:schemeClr val="dk1"/>
              </a:solidFill>
              <a:latin typeface="Quattrocento Sans"/>
              <a:ea typeface="Quattrocento Sans"/>
              <a:cs typeface="Quattrocento Sans"/>
              <a:sym typeface="Quattrocento Sans"/>
            </a:endParaRPr>
          </a:p>
        </p:txBody>
      </p:sp>
      <p:sp>
        <p:nvSpPr>
          <p:cNvPr id="350" name="Google Shape;350;p63"/>
          <p:cNvSpPr/>
          <p:nvPr/>
        </p:nvSpPr>
        <p:spPr>
          <a:xfrm flipH="1">
            <a:off x="6172031" y="1060939"/>
            <a:ext cx="219722" cy="466240"/>
          </a:xfrm>
          <a:custGeom>
            <a:rect b="b" l="l" r="r" t="t"/>
            <a:pathLst>
              <a:path extrusionOk="0" h="828675" w="39052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65">
              <a:solidFill>
                <a:schemeClr val="dk1"/>
              </a:solidFill>
              <a:latin typeface="Quattrocento Sans"/>
              <a:ea typeface="Quattrocento Sans"/>
              <a:cs typeface="Quattrocento Sans"/>
              <a:sym typeface="Quattrocento Sans"/>
            </a:endParaRPr>
          </a:p>
        </p:txBody>
      </p:sp>
      <p:sp>
        <p:nvSpPr>
          <p:cNvPr id="351" name="Google Shape;351;p63"/>
          <p:cNvSpPr txBox="1"/>
          <p:nvPr>
            <p:ph idx="1" type="body"/>
          </p:nvPr>
        </p:nvSpPr>
        <p:spPr>
          <a:xfrm>
            <a:off x="6391275" y="1798638"/>
            <a:ext cx="5021263" cy="258532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00"/>
              </a:spcBef>
              <a:spcAft>
                <a:spcPts val="0"/>
              </a:spcAft>
              <a:buClr>
                <a:schemeClr val="dk1"/>
              </a:buClr>
              <a:buSzPts val="2160"/>
              <a:buNone/>
              <a:defRPr i="0" sz="2400"/>
            </a:lvl1pPr>
            <a:lvl2pPr indent="-228600" lvl="1" marL="914400" algn="l">
              <a:lnSpc>
                <a:spcPct val="100000"/>
              </a:lnSpc>
              <a:spcBef>
                <a:spcPts val="1200"/>
              </a:spcBef>
              <a:spcAft>
                <a:spcPts val="0"/>
              </a:spcAft>
              <a:buClr>
                <a:schemeClr val="dk1"/>
              </a:buClr>
              <a:buSzPts val="2160"/>
              <a:buNone/>
              <a:defRPr i="1" sz="2400"/>
            </a:lvl2pPr>
            <a:lvl3pPr indent="-228600" lvl="2" marL="1371600" algn="l">
              <a:lnSpc>
                <a:spcPct val="100000"/>
              </a:lnSpc>
              <a:spcBef>
                <a:spcPts val="1200"/>
              </a:spcBef>
              <a:spcAft>
                <a:spcPts val="0"/>
              </a:spcAft>
              <a:buClr>
                <a:schemeClr val="dk1"/>
              </a:buClr>
              <a:buSzPts val="2160"/>
              <a:buNone/>
              <a:defRPr i="1" sz="2400"/>
            </a:lvl3pPr>
            <a:lvl4pPr indent="-228600" lvl="3" marL="1828800" algn="l">
              <a:lnSpc>
                <a:spcPct val="100000"/>
              </a:lnSpc>
              <a:spcBef>
                <a:spcPts val="1200"/>
              </a:spcBef>
              <a:spcAft>
                <a:spcPts val="0"/>
              </a:spcAft>
              <a:buClr>
                <a:schemeClr val="dk1"/>
              </a:buClr>
              <a:buSzPts val="2160"/>
              <a:buNone/>
              <a:defRPr i="1" sz="2400"/>
            </a:lvl4pPr>
            <a:lvl5pPr indent="-228600" lvl="4" marL="2286000" algn="l">
              <a:lnSpc>
                <a:spcPct val="100000"/>
              </a:lnSpc>
              <a:spcBef>
                <a:spcPts val="1200"/>
              </a:spcBef>
              <a:spcAft>
                <a:spcPts val="0"/>
              </a:spcAft>
              <a:buClr>
                <a:schemeClr val="dk1"/>
              </a:buClr>
              <a:buSzPts val="2160"/>
              <a:buNone/>
              <a:defRPr i="1" sz="2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2" name="Google Shape;352;p63"/>
          <p:cNvSpPr txBox="1"/>
          <p:nvPr>
            <p:ph idx="3" type="body"/>
          </p:nvPr>
        </p:nvSpPr>
        <p:spPr>
          <a:xfrm>
            <a:off x="9183688" y="5194300"/>
            <a:ext cx="3008312" cy="554038"/>
          </a:xfrm>
          <a:prstGeom prst="rect">
            <a:avLst/>
          </a:prstGeom>
          <a:solidFill>
            <a:schemeClr val="accent1"/>
          </a:solidFill>
          <a:ln>
            <a:noFill/>
          </a:ln>
        </p:spPr>
        <p:txBody>
          <a:bodyPr anchorCtr="0" anchor="ctr" bIns="91425" lIns="182875" spcFirstLastPara="1" rIns="182875" wrap="square" tIns="91425">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lt1"/>
              </a:buClr>
              <a:buSzPts val="1800"/>
              <a:buNone/>
              <a:defRPr sz="2000">
                <a:solidFill>
                  <a:schemeClr val="lt1"/>
                </a:solidFill>
              </a:defRPr>
            </a:lvl2pPr>
            <a:lvl3pPr indent="-228600" lvl="2" marL="1371600" algn="l">
              <a:lnSpc>
                <a:spcPct val="100000"/>
              </a:lnSpc>
              <a:spcBef>
                <a:spcPts val="400"/>
              </a:spcBef>
              <a:spcAft>
                <a:spcPts val="0"/>
              </a:spcAft>
              <a:buClr>
                <a:schemeClr val="lt1"/>
              </a:buClr>
              <a:buSzPts val="1800"/>
              <a:buNone/>
              <a:defRPr sz="2000">
                <a:solidFill>
                  <a:schemeClr val="lt1"/>
                </a:solidFill>
              </a:defRPr>
            </a:lvl3pPr>
            <a:lvl4pPr indent="-228600" lvl="3" marL="1828800" algn="l">
              <a:lnSpc>
                <a:spcPct val="100000"/>
              </a:lnSpc>
              <a:spcBef>
                <a:spcPts val="400"/>
              </a:spcBef>
              <a:spcAft>
                <a:spcPts val="0"/>
              </a:spcAft>
              <a:buClr>
                <a:schemeClr val="lt1"/>
              </a:buClr>
              <a:buSzPts val="1800"/>
              <a:buNone/>
              <a:defRPr sz="2000">
                <a:solidFill>
                  <a:schemeClr val="lt1"/>
                </a:solidFill>
              </a:defRPr>
            </a:lvl4pPr>
            <a:lvl5pPr indent="-228600" lvl="4" marL="2286000" algn="l">
              <a:lnSpc>
                <a:spcPct val="100000"/>
              </a:lnSpc>
              <a:spcBef>
                <a:spcPts val="400"/>
              </a:spcBef>
              <a:spcAft>
                <a:spcPts val="0"/>
              </a:spcAft>
              <a:buClr>
                <a:schemeClr val="lt1"/>
              </a:buClr>
              <a:buSzPts val="1800"/>
              <a:buNone/>
              <a:defRPr sz="20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_1">
  <p:cSld name="Thank you_1">
    <p:spTree>
      <p:nvGrpSpPr>
        <p:cNvPr id="353" name="Shape 353"/>
        <p:cNvGrpSpPr/>
        <p:nvPr/>
      </p:nvGrpSpPr>
      <p:grpSpPr>
        <a:xfrm>
          <a:off x="0" y="0"/>
          <a:ext cx="0" cy="0"/>
          <a:chOff x="0" y="0"/>
          <a:chExt cx="0" cy="0"/>
        </a:xfrm>
      </p:grpSpPr>
      <p:sp>
        <p:nvSpPr>
          <p:cNvPr id="354" name="Google Shape;354;p64"/>
          <p:cNvSpPr/>
          <p:nvPr/>
        </p:nvSpPr>
        <p:spPr>
          <a:xfrm>
            <a:off x="281354" y="0"/>
            <a:ext cx="3985846"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pic>
        <p:nvPicPr>
          <p:cNvPr id="355" name="Google Shape;355;p64"/>
          <p:cNvPicPr preferRelativeResize="0"/>
          <p:nvPr>
            <p:ph idx="2" type="pic"/>
          </p:nvPr>
        </p:nvPicPr>
        <p:blipFill/>
        <p:spPr>
          <a:xfrm>
            <a:off x="4267200" y="0"/>
            <a:ext cx="7924799" cy="6858000"/>
          </a:xfrm>
          <a:prstGeom prst="rect">
            <a:avLst/>
          </a:prstGeom>
          <a:blipFill rotWithShape="1">
            <a:blip r:embed="rId2">
              <a:alphaModFix/>
            </a:blip>
            <a:stretch>
              <a:fillRect b="0" l="0" r="0" t="0"/>
            </a:stretch>
          </a:blipFill>
          <a:ln>
            <a:noFill/>
          </a:ln>
        </p:spPr>
      </p:pic>
      <p:sp>
        <p:nvSpPr>
          <p:cNvPr id="356" name="Google Shape;356;p64"/>
          <p:cNvSpPr txBox="1"/>
          <p:nvPr>
            <p:ph idx="1" type="body"/>
          </p:nvPr>
        </p:nvSpPr>
        <p:spPr>
          <a:xfrm>
            <a:off x="0" y="2438401"/>
            <a:ext cx="3985846" cy="2157045"/>
          </a:xfrm>
          <a:prstGeom prst="rect">
            <a:avLst/>
          </a:prstGeom>
          <a:solidFill>
            <a:schemeClr val="accent1"/>
          </a:solidFill>
          <a:ln>
            <a:noFill/>
          </a:ln>
        </p:spPr>
        <p:txBody>
          <a:bodyPr anchorCtr="0" anchor="ctr" bIns="0" lIns="0" spcFirstLastPara="1" rIns="0" wrap="square" tIns="0">
            <a:noAutofit/>
          </a:bodyPr>
          <a:lstStyle>
            <a:lvl1pPr indent="-228600" lvl="0" marL="457200" marR="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960"/>
              </a:spcBef>
              <a:spcAft>
                <a:spcPts val="0"/>
              </a:spcAft>
              <a:buClr>
                <a:schemeClr val="lt1"/>
              </a:buClr>
              <a:buSzPts val="4320"/>
              <a:buNone/>
              <a:defRPr sz="4800">
                <a:solidFill>
                  <a:schemeClr val="lt1"/>
                </a:solidFill>
              </a:defRPr>
            </a:lvl2pPr>
            <a:lvl3pPr indent="-228600" lvl="2" marL="1371600" algn="ctr">
              <a:lnSpc>
                <a:spcPct val="100000"/>
              </a:lnSpc>
              <a:spcBef>
                <a:spcPts val="960"/>
              </a:spcBef>
              <a:spcAft>
                <a:spcPts val="0"/>
              </a:spcAft>
              <a:buClr>
                <a:schemeClr val="lt1"/>
              </a:buClr>
              <a:buSzPts val="4320"/>
              <a:buNone/>
              <a:defRPr sz="4800">
                <a:solidFill>
                  <a:schemeClr val="lt1"/>
                </a:solidFill>
              </a:defRPr>
            </a:lvl3pPr>
            <a:lvl4pPr indent="-228600" lvl="3" marL="1828800" algn="ctr">
              <a:lnSpc>
                <a:spcPct val="100000"/>
              </a:lnSpc>
              <a:spcBef>
                <a:spcPts val="960"/>
              </a:spcBef>
              <a:spcAft>
                <a:spcPts val="0"/>
              </a:spcAft>
              <a:buClr>
                <a:schemeClr val="lt1"/>
              </a:buClr>
              <a:buSzPts val="4320"/>
              <a:buNone/>
              <a:defRPr sz="4800">
                <a:solidFill>
                  <a:schemeClr val="lt1"/>
                </a:solidFill>
              </a:defRPr>
            </a:lvl4pPr>
            <a:lvl5pPr indent="-228600" lvl="4" marL="2286000" algn="ctr">
              <a:lnSpc>
                <a:spcPct val="100000"/>
              </a:lnSpc>
              <a:spcBef>
                <a:spcPts val="960"/>
              </a:spcBef>
              <a:spcAft>
                <a:spcPts val="0"/>
              </a:spcAft>
              <a:buClr>
                <a:schemeClr val="lt1"/>
              </a:buClr>
              <a:buSzPts val="4320"/>
              <a:buNone/>
              <a:defRPr sz="48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_2">
  <p:cSld name="Thank you_2">
    <p:spTree>
      <p:nvGrpSpPr>
        <p:cNvPr id="357" name="Shape 357"/>
        <p:cNvGrpSpPr/>
        <p:nvPr/>
      </p:nvGrpSpPr>
      <p:grpSpPr>
        <a:xfrm>
          <a:off x="0" y="0"/>
          <a:ext cx="0" cy="0"/>
          <a:chOff x="0" y="0"/>
          <a:chExt cx="0" cy="0"/>
        </a:xfrm>
      </p:grpSpPr>
      <p:pic>
        <p:nvPicPr>
          <p:cNvPr id="358" name="Google Shape;358;p65"/>
          <p:cNvPicPr preferRelativeResize="0"/>
          <p:nvPr>
            <p:ph idx="2" type="pic"/>
          </p:nvPr>
        </p:nvPicPr>
        <p:blipFill/>
        <p:spPr>
          <a:xfrm>
            <a:off x="0" y="0"/>
            <a:ext cx="2865438" cy="3465576"/>
          </a:xfrm>
          <a:prstGeom prst="rect">
            <a:avLst/>
          </a:prstGeom>
          <a:blipFill rotWithShape="1">
            <a:blip r:embed="rId2">
              <a:alphaModFix/>
            </a:blip>
            <a:stretch>
              <a:fillRect b="0" l="0" r="0" t="0"/>
            </a:stretch>
          </a:blipFill>
          <a:ln>
            <a:noFill/>
          </a:ln>
        </p:spPr>
      </p:pic>
      <p:pic>
        <p:nvPicPr>
          <p:cNvPr id="359" name="Google Shape;359;p65"/>
          <p:cNvPicPr preferRelativeResize="0"/>
          <p:nvPr>
            <p:ph idx="3" type="pic"/>
          </p:nvPr>
        </p:nvPicPr>
        <p:blipFill/>
        <p:spPr>
          <a:xfrm>
            <a:off x="2865120" y="0"/>
            <a:ext cx="3017520" cy="3465576"/>
          </a:xfrm>
          <a:prstGeom prst="rect">
            <a:avLst/>
          </a:prstGeom>
          <a:blipFill rotWithShape="1">
            <a:blip r:embed="rId2">
              <a:alphaModFix/>
            </a:blip>
            <a:stretch>
              <a:fillRect b="0" l="0" r="0" t="0"/>
            </a:stretch>
          </a:blipFill>
          <a:ln>
            <a:noFill/>
          </a:ln>
        </p:spPr>
      </p:pic>
      <p:pic>
        <p:nvPicPr>
          <p:cNvPr id="360" name="Google Shape;360;p65"/>
          <p:cNvPicPr preferRelativeResize="0"/>
          <p:nvPr>
            <p:ph idx="4" type="pic"/>
          </p:nvPr>
        </p:nvPicPr>
        <p:blipFill/>
        <p:spPr>
          <a:xfrm>
            <a:off x="5882640" y="0"/>
            <a:ext cx="6309360" cy="3465576"/>
          </a:xfrm>
          <a:prstGeom prst="rect">
            <a:avLst/>
          </a:prstGeom>
          <a:blipFill rotWithShape="1">
            <a:blip r:embed="rId2">
              <a:alphaModFix/>
            </a:blip>
            <a:stretch>
              <a:fillRect b="0" l="0" r="0" t="0"/>
            </a:stretch>
          </a:blipFill>
          <a:ln>
            <a:noFill/>
          </a:ln>
        </p:spPr>
      </p:pic>
      <p:pic>
        <p:nvPicPr>
          <p:cNvPr id="361" name="Google Shape;361;p65"/>
          <p:cNvPicPr preferRelativeResize="0"/>
          <p:nvPr>
            <p:ph idx="5" type="pic"/>
          </p:nvPr>
        </p:nvPicPr>
        <p:blipFill/>
        <p:spPr>
          <a:xfrm>
            <a:off x="0" y="3456432"/>
            <a:ext cx="3505200" cy="3401568"/>
          </a:xfrm>
          <a:prstGeom prst="rect">
            <a:avLst/>
          </a:prstGeom>
          <a:blipFill rotWithShape="1">
            <a:blip r:embed="rId2">
              <a:alphaModFix/>
            </a:blip>
            <a:stretch>
              <a:fillRect b="0" l="0" r="0" t="0"/>
            </a:stretch>
          </a:blipFill>
          <a:ln>
            <a:noFill/>
          </a:ln>
        </p:spPr>
      </p:pic>
      <p:pic>
        <p:nvPicPr>
          <p:cNvPr id="362" name="Google Shape;362;p65"/>
          <p:cNvPicPr preferRelativeResize="0"/>
          <p:nvPr>
            <p:ph idx="6" type="pic"/>
          </p:nvPr>
        </p:nvPicPr>
        <p:blipFill/>
        <p:spPr>
          <a:xfrm>
            <a:off x="8680704" y="3455489"/>
            <a:ext cx="3511296" cy="1691464"/>
          </a:xfrm>
          <a:prstGeom prst="rect">
            <a:avLst/>
          </a:prstGeom>
          <a:blipFill rotWithShape="1">
            <a:blip r:embed="rId2">
              <a:alphaModFix/>
            </a:blip>
            <a:stretch>
              <a:fillRect b="0" l="0" r="0" t="0"/>
            </a:stretch>
          </a:blipFill>
          <a:ln>
            <a:noFill/>
          </a:ln>
        </p:spPr>
      </p:pic>
      <p:pic>
        <p:nvPicPr>
          <p:cNvPr id="363" name="Google Shape;363;p65"/>
          <p:cNvPicPr preferRelativeResize="0"/>
          <p:nvPr>
            <p:ph idx="7" type="pic"/>
          </p:nvPr>
        </p:nvPicPr>
        <p:blipFill/>
        <p:spPr>
          <a:xfrm>
            <a:off x="8680704" y="5146953"/>
            <a:ext cx="3511296" cy="1711047"/>
          </a:xfrm>
          <a:prstGeom prst="rect">
            <a:avLst/>
          </a:prstGeom>
          <a:blipFill rotWithShape="1">
            <a:blip r:embed="rId2">
              <a:alphaModFix/>
            </a:blip>
            <a:stretch>
              <a:fillRect b="0" l="0" r="0" t="0"/>
            </a:stretch>
          </a:blipFill>
          <a:ln>
            <a:noFill/>
          </a:ln>
        </p:spPr>
      </p:pic>
      <p:sp>
        <p:nvSpPr>
          <p:cNvPr id="364" name="Google Shape;364;p65"/>
          <p:cNvSpPr txBox="1"/>
          <p:nvPr>
            <p:ph idx="1" type="body"/>
          </p:nvPr>
        </p:nvSpPr>
        <p:spPr>
          <a:xfrm>
            <a:off x="3505199" y="3456432"/>
            <a:ext cx="5193792" cy="3401568"/>
          </a:xfrm>
          <a:prstGeom prst="rect">
            <a:avLst/>
          </a:prstGeom>
          <a:solidFill>
            <a:schemeClr val="accent1"/>
          </a:solidFill>
          <a:ln>
            <a:noFill/>
          </a:ln>
        </p:spPr>
        <p:txBody>
          <a:bodyPr anchorCtr="0" anchor="ctr" bIns="91425" lIns="182875" spcFirstLastPara="1" rIns="182875" wrap="square" tIns="91425">
            <a:noAutofit/>
          </a:bodyPr>
          <a:lstStyle>
            <a:lvl1pPr indent="-228600" lvl="0" marL="457200" marR="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1000"/>
              </a:spcBef>
              <a:spcAft>
                <a:spcPts val="0"/>
              </a:spcAft>
              <a:buClr>
                <a:schemeClr val="lt1"/>
              </a:buClr>
              <a:buSzPts val="4500"/>
              <a:buNone/>
              <a:defRPr sz="5000">
                <a:solidFill>
                  <a:schemeClr val="lt1"/>
                </a:solidFill>
              </a:defRPr>
            </a:lvl2pPr>
            <a:lvl3pPr indent="-228600" lvl="2" marL="1371600" algn="ctr">
              <a:lnSpc>
                <a:spcPct val="100000"/>
              </a:lnSpc>
              <a:spcBef>
                <a:spcPts val="1000"/>
              </a:spcBef>
              <a:spcAft>
                <a:spcPts val="0"/>
              </a:spcAft>
              <a:buClr>
                <a:schemeClr val="lt1"/>
              </a:buClr>
              <a:buSzPts val="4500"/>
              <a:buNone/>
              <a:defRPr sz="5000">
                <a:solidFill>
                  <a:schemeClr val="lt1"/>
                </a:solidFill>
              </a:defRPr>
            </a:lvl3pPr>
            <a:lvl4pPr indent="-228600" lvl="3" marL="1828800" algn="ctr">
              <a:lnSpc>
                <a:spcPct val="100000"/>
              </a:lnSpc>
              <a:spcBef>
                <a:spcPts val="1000"/>
              </a:spcBef>
              <a:spcAft>
                <a:spcPts val="0"/>
              </a:spcAft>
              <a:buClr>
                <a:schemeClr val="lt1"/>
              </a:buClr>
              <a:buSzPts val="4500"/>
              <a:buNone/>
              <a:defRPr sz="5000">
                <a:solidFill>
                  <a:schemeClr val="lt1"/>
                </a:solidFill>
              </a:defRPr>
            </a:lvl4pPr>
            <a:lvl5pPr indent="-228600" lvl="4" marL="2286000" algn="ctr">
              <a:lnSpc>
                <a:spcPct val="100000"/>
              </a:lnSpc>
              <a:spcBef>
                <a:spcPts val="1000"/>
              </a:spcBef>
              <a:spcAft>
                <a:spcPts val="0"/>
              </a:spcAft>
              <a:buClr>
                <a:schemeClr val="lt1"/>
              </a:buClr>
              <a:buSzPts val="4500"/>
              <a:buNone/>
              <a:defRPr sz="50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bg>
      <p:bgPr>
        <a:solidFill>
          <a:schemeClr val="dk2"/>
        </a:solidFill>
      </p:bgPr>
    </p:bg>
    <p:spTree>
      <p:nvGrpSpPr>
        <p:cNvPr id="365" name="Shape 365"/>
        <p:cNvGrpSpPr/>
        <p:nvPr/>
      </p:nvGrpSpPr>
      <p:grpSpPr>
        <a:xfrm>
          <a:off x="0" y="0"/>
          <a:ext cx="0" cy="0"/>
          <a:chOff x="0" y="0"/>
          <a:chExt cx="0" cy="0"/>
        </a:xfrm>
      </p:grpSpPr>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eloper Code Layout">
  <p:cSld name="Developer Code Layout">
    <p:spTree>
      <p:nvGrpSpPr>
        <p:cNvPr id="366" name="Shape 366"/>
        <p:cNvGrpSpPr/>
        <p:nvPr/>
      </p:nvGrpSpPr>
      <p:grpSpPr>
        <a:xfrm>
          <a:off x="0" y="0"/>
          <a:ext cx="0" cy="0"/>
          <a:chOff x="0" y="0"/>
          <a:chExt cx="0" cy="0"/>
        </a:xfrm>
      </p:grpSpPr>
      <p:sp>
        <p:nvSpPr>
          <p:cNvPr id="367" name="Google Shape;367;p67"/>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This layout should only be used for developer code. The font used is a monospace font which is ideal for showing code." id="368" name="Google Shape;368;p67"/>
          <p:cNvSpPr txBox="1"/>
          <p:nvPr>
            <p:ph idx="1" type="body"/>
          </p:nvPr>
        </p:nvSpPr>
        <p:spPr>
          <a:xfrm>
            <a:off x="588263" y="1436688"/>
            <a:ext cx="11018520" cy="190821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indent="-228600" lvl="2" marL="1371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indent="-228600" lvl="3" marL="18288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indent="-228600" lvl="4" marL="22860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logo slide">
  <p:cSld name="Closing logo slide">
    <p:bg>
      <p:bgPr>
        <a:solidFill>
          <a:schemeClr val="dk2"/>
        </a:solidFill>
      </p:bgPr>
    </p:bg>
    <p:spTree>
      <p:nvGrpSpPr>
        <p:cNvPr id="369" name="Shape 369"/>
        <p:cNvGrpSpPr/>
        <p:nvPr/>
      </p:nvGrpSpPr>
      <p:grpSpPr>
        <a:xfrm>
          <a:off x="0" y="0"/>
          <a:ext cx="0" cy="0"/>
          <a:chOff x="0" y="0"/>
          <a:chExt cx="0" cy="0"/>
        </a:xfrm>
      </p:grpSpPr>
      <p:pic>
        <p:nvPicPr>
          <p:cNvPr descr="Microsoft logo white text version" id="370" name="Google Shape;370;p68"/>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
        <p:nvSpPr>
          <p:cNvPr descr="This is a copyright notice that should be included on the final slide." id="371" name="Google Shape;371;p68"/>
          <p:cNvSpPr txBox="1"/>
          <p:nvPr/>
        </p:nvSpPr>
        <p:spPr>
          <a:xfrm>
            <a:off x="584200" y="6161316"/>
            <a:ext cx="4482124" cy="107722"/>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Notes slide Layout">
  <p:cSld name="Black Notes slide Layout">
    <p:bg>
      <p:bgPr>
        <a:solidFill>
          <a:srgbClr val="000000"/>
        </a:solidFill>
      </p:bgPr>
    </p:bg>
    <p:spTree>
      <p:nvGrpSpPr>
        <p:cNvPr id="372" name="Shape 372"/>
        <p:cNvGrpSpPr/>
        <p:nvPr/>
      </p:nvGrpSpPr>
      <p:grpSpPr>
        <a:xfrm>
          <a:off x="0" y="0"/>
          <a:ext cx="0" cy="0"/>
          <a:chOff x="0" y="0"/>
          <a:chExt cx="0" cy="0"/>
        </a:xfrm>
      </p:grpSpPr>
      <p:sp>
        <p:nvSpPr>
          <p:cNvPr id="373" name="Google Shape;373;p69"/>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4" name="Google Shape;374;p69"/>
          <p:cNvSpPr txBox="1"/>
          <p:nvPr>
            <p:ph idx="1" type="body"/>
          </p:nvPr>
        </p:nvSpPr>
        <p:spPr>
          <a:xfrm>
            <a:off x="584200" y="1436688"/>
            <a:ext cx="11018838" cy="2215991"/>
          </a:xfrm>
          <a:prstGeom prst="rect">
            <a:avLst/>
          </a:prstGeom>
          <a:noFill/>
          <a:ln>
            <a:noFill/>
          </a:ln>
        </p:spPr>
        <p:txBody>
          <a:bodyPr anchorCtr="0" anchor="t" bIns="0" lIns="0" spcFirstLastPara="1" rIns="0" wrap="square" tIns="0">
            <a:spAutoFit/>
          </a:bodyPr>
          <a:lstStyle>
            <a:lvl1pPr indent="-434340" lvl="0" marL="45720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indent="-388619" lvl="1" marL="914400"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indent="-365760" lvl="2" marL="137160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indent="-342900" lvl="3" marL="18288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indent="-331470" lvl="4" marL="228600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75" name="Google Shape;375;p69"/>
          <p:cNvSpPr txBox="1"/>
          <p:nvPr>
            <p:ph idx="2" type="body"/>
          </p:nvPr>
        </p:nvSpPr>
        <p:spPr>
          <a:xfrm>
            <a:off x="1" y="6269038"/>
            <a:ext cx="12192001" cy="588963"/>
          </a:xfrm>
          <a:prstGeom prst="rect">
            <a:avLst/>
          </a:prstGeom>
          <a:solidFill>
            <a:srgbClr val="FFFF99"/>
          </a:solidFill>
          <a:ln>
            <a:noFill/>
          </a:ln>
        </p:spPr>
        <p:txBody>
          <a:bodyPr anchorCtr="0" anchor="b" bIns="45700" lIns="155450" spcFirstLastPara="1" rIns="155450" wrap="square" tIns="77725">
            <a:noAutofit/>
          </a:bodyPr>
          <a:lstStyle>
            <a:lvl1pPr indent="-228600" lvl="0" marL="4572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quare photo 2">
  <p:cSld name="Title square photo 2">
    <p:bg>
      <p:bgPr>
        <a:solidFill>
          <a:schemeClr val="lt1"/>
        </a:solidFill>
      </p:bgPr>
    </p:bg>
    <p:spTree>
      <p:nvGrpSpPr>
        <p:cNvPr id="33" name="Shape 33"/>
        <p:cNvGrpSpPr/>
        <p:nvPr/>
      </p:nvGrpSpPr>
      <p:grpSpPr>
        <a:xfrm>
          <a:off x="0" y="0"/>
          <a:ext cx="0" cy="0"/>
          <a:chOff x="0" y="0"/>
          <a:chExt cx="0" cy="0"/>
        </a:xfrm>
      </p:grpSpPr>
      <p:pic>
        <p:nvPicPr>
          <p:cNvPr descr="Microsoft logo, gray text version" id="34" name="Google Shape;34;p26"/>
          <p:cNvPicPr preferRelativeResize="0"/>
          <p:nvPr/>
        </p:nvPicPr>
        <p:blipFill rotWithShape="1">
          <a:blip r:embed="rId2">
            <a:alphaModFix/>
          </a:blip>
          <a:srcRect b="0" l="0" r="0" t="0"/>
          <a:stretch/>
        </p:blipFill>
        <p:spPr>
          <a:xfrm>
            <a:off x="584200" y="585788"/>
            <a:ext cx="1366440" cy="292608"/>
          </a:xfrm>
          <a:prstGeom prst="rect">
            <a:avLst/>
          </a:prstGeom>
          <a:noFill/>
          <a:ln>
            <a:noFill/>
          </a:ln>
        </p:spPr>
      </p:pic>
      <p:sp>
        <p:nvSpPr>
          <p:cNvPr id="35" name="Google Shape;35;p26"/>
          <p:cNvSpPr txBox="1"/>
          <p:nvPr>
            <p:ph type="title"/>
          </p:nvPr>
        </p:nvSpPr>
        <p:spPr>
          <a:xfrm>
            <a:off x="588263" y="2425541"/>
            <a:ext cx="4167887" cy="1107996"/>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6"/>
          <p:cNvSpPr txBox="1"/>
          <p:nvPr>
            <p:ph idx="1" type="body"/>
          </p:nvPr>
        </p:nvSpPr>
        <p:spPr>
          <a:xfrm>
            <a:off x="582042" y="3962400"/>
            <a:ext cx="4164583"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37" name="Google Shape;37;p26"/>
          <p:cNvPicPr preferRelativeResize="0"/>
          <p:nvPr>
            <p:ph idx="2" type="pic"/>
          </p:nvPr>
        </p:nvPicPr>
        <p:blipFill/>
        <p:spPr>
          <a:xfrm>
            <a:off x="5334000" y="0"/>
            <a:ext cx="6858000" cy="6858000"/>
          </a:xfrm>
          <a:prstGeom prst="rect">
            <a:avLst/>
          </a:prstGeom>
          <a:blipFill rotWithShape="1">
            <a:blip r:embed="rId3">
              <a:alphaModFix/>
            </a:blip>
            <a:stretch>
              <a:fillRect b="0" l="0" r="0" t="0"/>
            </a:stretch>
          </a:blip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library">
  <p:cSld name="Icon library">
    <p:spTree>
      <p:nvGrpSpPr>
        <p:cNvPr id="376" name="Shape 376"/>
        <p:cNvGrpSpPr/>
        <p:nvPr/>
      </p:nvGrpSpPr>
      <p:grpSpPr>
        <a:xfrm>
          <a:off x="0" y="0"/>
          <a:ext cx="0" cy="0"/>
          <a:chOff x="0" y="0"/>
          <a:chExt cx="0" cy="0"/>
        </a:xfrm>
      </p:grpSpPr>
      <p:sp>
        <p:nvSpPr>
          <p:cNvPr id="377" name="Google Shape;377;p70"/>
          <p:cNvSpPr txBox="1"/>
          <p:nvPr>
            <p:ph type="title"/>
          </p:nvPr>
        </p:nvSpPr>
        <p:spPr>
          <a:xfrm>
            <a:off x="3263546" y="425183"/>
            <a:ext cx="5288906" cy="120674"/>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8" name="Google Shape;378;p70"/>
          <p:cNvSpPr txBox="1"/>
          <p:nvPr/>
        </p:nvSpPr>
        <p:spPr>
          <a:xfrm>
            <a:off x="445198" y="431201"/>
            <a:ext cx="2065142" cy="108637"/>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rgbClr val="666666"/>
              </a:buClr>
              <a:buSzPts val="784"/>
              <a:buFont typeface="Quattrocento Sans"/>
              <a:buNone/>
            </a:pPr>
            <a:r>
              <a:rPr b="0" lang="en-US" sz="784" cap="none">
                <a:solidFill>
                  <a:srgbClr val="666666"/>
                </a:solidFill>
                <a:latin typeface="Quattrocento Sans"/>
                <a:ea typeface="Quattrocento Sans"/>
                <a:cs typeface="Quattrocento Sans"/>
                <a:sym typeface="Quattrocento Sans"/>
              </a:rPr>
              <a:t>Monoline icons / PowerPoint</a:t>
            </a:r>
            <a:endParaRPr b="0" sz="784" cap="none">
              <a:solidFill>
                <a:srgbClr val="666666"/>
              </a:solidFill>
              <a:latin typeface="Quattrocento Sans"/>
              <a:ea typeface="Quattrocento Sans"/>
              <a:cs typeface="Quattrocento Sans"/>
              <a:sym typeface="Quattrocento Sans"/>
            </a:endParaRPr>
          </a:p>
        </p:txBody>
      </p:sp>
      <p:grpSp>
        <p:nvGrpSpPr>
          <p:cNvPr id="379" name="Google Shape;379;p70"/>
          <p:cNvGrpSpPr/>
          <p:nvPr/>
        </p:nvGrpSpPr>
        <p:grpSpPr>
          <a:xfrm>
            <a:off x="11023167" y="412549"/>
            <a:ext cx="719065" cy="153377"/>
            <a:chOff x="4846638" y="3441700"/>
            <a:chExt cx="5910262" cy="1260475"/>
          </a:xfrm>
        </p:grpSpPr>
        <p:sp>
          <p:nvSpPr>
            <p:cNvPr id="380" name="Google Shape;380;p70"/>
            <p:cNvSpPr/>
            <p:nvPr/>
          </p:nvSpPr>
          <p:spPr>
            <a:xfrm>
              <a:off x="6484938" y="3636963"/>
              <a:ext cx="4271962" cy="823913"/>
            </a:xfrm>
            <a:custGeom>
              <a:rect b="b" l="l" r="r" t="t"/>
              <a:pathLst>
                <a:path extrusionOk="0" h="220" w="1139">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81" name="Google Shape;381;p70"/>
            <p:cNvSpPr/>
            <p:nvPr/>
          </p:nvSpPr>
          <p:spPr>
            <a:xfrm>
              <a:off x="4846638" y="3441700"/>
              <a:ext cx="600075" cy="600075"/>
            </a:xfrm>
            <a:prstGeom prst="rect">
              <a:avLst/>
            </a:prstGeom>
            <a:solidFill>
              <a:srgbClr val="F250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82" name="Google Shape;382;p70"/>
            <p:cNvSpPr/>
            <p:nvPr/>
          </p:nvSpPr>
          <p:spPr>
            <a:xfrm>
              <a:off x="5510213" y="3441700"/>
              <a:ext cx="596900" cy="600075"/>
            </a:xfrm>
            <a:prstGeom prst="rect">
              <a:avLst/>
            </a:prstGeom>
            <a:solidFill>
              <a:srgbClr val="7FBA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83" name="Google Shape;383;p70"/>
            <p:cNvSpPr/>
            <p:nvPr/>
          </p:nvSpPr>
          <p:spPr>
            <a:xfrm>
              <a:off x="4846638" y="4102100"/>
              <a:ext cx="600075" cy="600075"/>
            </a:xfrm>
            <a:prstGeom prst="rect">
              <a:avLst/>
            </a:prstGeom>
            <a:solidFill>
              <a:srgbClr val="00A4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84" name="Google Shape;384;p70"/>
            <p:cNvSpPr/>
            <p:nvPr/>
          </p:nvSpPr>
          <p:spPr>
            <a:xfrm>
              <a:off x="5510213" y="4102100"/>
              <a:ext cx="596900" cy="600075"/>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385" name="Shape 385"/>
        <p:cNvGrpSpPr/>
        <p:nvPr/>
      </p:nvGrpSpPr>
      <p:grpSpPr>
        <a:xfrm>
          <a:off x="0" y="0"/>
          <a:ext cx="0" cy="0"/>
          <a:chOff x="0" y="0"/>
          <a:chExt cx="0" cy="0"/>
        </a:xfrm>
      </p:grpSpPr>
      <p:sp>
        <p:nvSpPr>
          <p:cNvPr id="386" name="Google Shape;386;p71"/>
          <p:cNvSpPr txBox="1"/>
          <p:nvPr>
            <p:ph type="ctrTitle"/>
          </p:nvPr>
        </p:nvSpPr>
        <p:spPr>
          <a:xfrm>
            <a:off x="1524000" y="1122363"/>
            <a:ext cx="9144000" cy="2387600"/>
          </a:xfrm>
          <a:prstGeom prst="rect">
            <a:avLst/>
          </a:prstGeom>
          <a:noFill/>
          <a:ln>
            <a:noFill/>
          </a:ln>
        </p:spPr>
        <p:txBody>
          <a:bodyPr anchorCtr="0" anchor="b" bIns="0" lIns="0" spcFirstLastPara="1" rIns="0" wrap="square" tIns="0">
            <a:spAutoFit/>
          </a:bodyPr>
          <a:lstStyle>
            <a:lvl1pPr lvl="0" algn="ctr">
              <a:lnSpc>
                <a:spcPct val="10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7" name="Google Shape;387;p71"/>
          <p:cNvSpPr txBox="1"/>
          <p:nvPr>
            <p:ph idx="1" type="subTitle"/>
          </p:nvPr>
        </p:nvSpPr>
        <p:spPr>
          <a:xfrm>
            <a:off x="1524000" y="3602038"/>
            <a:ext cx="9144000" cy="1655762"/>
          </a:xfrm>
          <a:prstGeom prst="rect">
            <a:avLst/>
          </a:prstGeom>
          <a:noFill/>
          <a:ln>
            <a:noFill/>
          </a:ln>
        </p:spPr>
        <p:txBody>
          <a:bodyPr anchorCtr="0" anchor="t" bIns="0" lIns="0" spcFirstLastPara="1" rIns="0" wrap="square" tIns="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p:txBody>
      </p:sp>
      <p:sp>
        <p:nvSpPr>
          <p:cNvPr id="388" name="Google Shape;388;p71"/>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9pPr>
          </a:lstStyle>
          <a:p/>
        </p:txBody>
      </p:sp>
      <p:sp>
        <p:nvSpPr>
          <p:cNvPr id="389" name="Google Shape;389;p71"/>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9pPr>
          </a:lstStyle>
          <a:p/>
        </p:txBody>
      </p:sp>
      <p:sp>
        <p:nvSpPr>
          <p:cNvPr id="390" name="Google Shape;390;p7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765">
                <a:solidFill>
                  <a:schemeClr val="dk1"/>
                </a:solidFill>
                <a:latin typeface="Quattrocento Sans"/>
                <a:ea typeface="Quattrocento Sans"/>
                <a:cs typeface="Quattrocento Sans"/>
                <a:sym typeface="Quattrocento Sans"/>
              </a:defRPr>
            </a:lvl1pPr>
            <a:lvl2pPr indent="0" lvl="1" marL="0" marR="0" rtl="0" algn="l">
              <a:spcBef>
                <a:spcPts val="0"/>
              </a:spcBef>
              <a:buNone/>
              <a:defRPr sz="1765">
                <a:solidFill>
                  <a:schemeClr val="dk1"/>
                </a:solidFill>
                <a:latin typeface="Quattrocento Sans"/>
                <a:ea typeface="Quattrocento Sans"/>
                <a:cs typeface="Quattrocento Sans"/>
                <a:sym typeface="Quattrocento Sans"/>
              </a:defRPr>
            </a:lvl2pPr>
            <a:lvl3pPr indent="0" lvl="2" marL="0" marR="0" rtl="0" algn="l">
              <a:spcBef>
                <a:spcPts val="0"/>
              </a:spcBef>
              <a:buNone/>
              <a:defRPr sz="1765">
                <a:solidFill>
                  <a:schemeClr val="dk1"/>
                </a:solidFill>
                <a:latin typeface="Quattrocento Sans"/>
                <a:ea typeface="Quattrocento Sans"/>
                <a:cs typeface="Quattrocento Sans"/>
                <a:sym typeface="Quattrocento Sans"/>
              </a:defRPr>
            </a:lvl3pPr>
            <a:lvl4pPr indent="0" lvl="3" marL="0" marR="0" rtl="0" algn="l">
              <a:spcBef>
                <a:spcPts val="0"/>
              </a:spcBef>
              <a:buNone/>
              <a:defRPr sz="1765">
                <a:solidFill>
                  <a:schemeClr val="dk1"/>
                </a:solidFill>
                <a:latin typeface="Quattrocento Sans"/>
                <a:ea typeface="Quattrocento Sans"/>
                <a:cs typeface="Quattrocento Sans"/>
                <a:sym typeface="Quattrocento Sans"/>
              </a:defRPr>
            </a:lvl4pPr>
            <a:lvl5pPr indent="0" lvl="4" marL="0" marR="0" rtl="0" algn="l">
              <a:spcBef>
                <a:spcPts val="0"/>
              </a:spcBef>
              <a:buNone/>
              <a:defRPr sz="1765">
                <a:solidFill>
                  <a:schemeClr val="dk1"/>
                </a:solidFill>
                <a:latin typeface="Quattrocento Sans"/>
                <a:ea typeface="Quattrocento Sans"/>
                <a:cs typeface="Quattrocento Sans"/>
                <a:sym typeface="Quattrocento Sans"/>
              </a:defRPr>
            </a:lvl5pPr>
            <a:lvl6pPr indent="0" lvl="5" marL="0" marR="0" rtl="0" algn="l">
              <a:spcBef>
                <a:spcPts val="0"/>
              </a:spcBef>
              <a:buNone/>
              <a:defRPr sz="1765">
                <a:solidFill>
                  <a:schemeClr val="dk1"/>
                </a:solidFill>
                <a:latin typeface="Quattrocento Sans"/>
                <a:ea typeface="Quattrocento Sans"/>
                <a:cs typeface="Quattrocento Sans"/>
                <a:sym typeface="Quattrocento Sans"/>
              </a:defRPr>
            </a:lvl6pPr>
            <a:lvl7pPr indent="0" lvl="6" marL="0" marR="0" rtl="0" algn="l">
              <a:spcBef>
                <a:spcPts val="0"/>
              </a:spcBef>
              <a:buNone/>
              <a:defRPr sz="1765">
                <a:solidFill>
                  <a:schemeClr val="dk1"/>
                </a:solidFill>
                <a:latin typeface="Quattrocento Sans"/>
                <a:ea typeface="Quattrocento Sans"/>
                <a:cs typeface="Quattrocento Sans"/>
                <a:sym typeface="Quattrocento Sans"/>
              </a:defRPr>
            </a:lvl7pPr>
            <a:lvl8pPr indent="0" lvl="7" marL="0" marR="0" rtl="0" algn="l">
              <a:spcBef>
                <a:spcPts val="0"/>
              </a:spcBef>
              <a:buNone/>
              <a:defRPr sz="1765">
                <a:solidFill>
                  <a:schemeClr val="dk1"/>
                </a:solidFill>
                <a:latin typeface="Quattrocento Sans"/>
                <a:ea typeface="Quattrocento Sans"/>
                <a:cs typeface="Quattrocento Sans"/>
                <a:sym typeface="Quattrocento Sans"/>
              </a:defRPr>
            </a:lvl8pPr>
            <a:lvl9pPr indent="0" lvl="8" marL="0" marR="0" rtl="0" algn="l">
              <a:spcBef>
                <a:spcPts val="0"/>
              </a:spcBef>
              <a:buNone/>
              <a:defRPr sz="1765">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391" name="Shape 391"/>
        <p:cNvGrpSpPr/>
        <p:nvPr/>
      </p:nvGrpSpPr>
      <p:grpSpPr>
        <a:xfrm>
          <a:off x="0" y="0"/>
          <a:ext cx="0" cy="0"/>
          <a:chOff x="0" y="0"/>
          <a:chExt cx="0" cy="0"/>
        </a:xfrm>
      </p:grpSpPr>
      <p:sp>
        <p:nvSpPr>
          <p:cNvPr id="392" name="Google Shape;392;p72"/>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3" name="Google Shape;393;p72"/>
          <p:cNvSpPr txBox="1"/>
          <p:nvPr>
            <p:ph idx="1" type="body"/>
          </p:nvPr>
        </p:nvSpPr>
        <p:spPr>
          <a:xfrm>
            <a:off x="584200" y="1435503"/>
            <a:ext cx="11018520" cy="1612749"/>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4" name="Google Shape;394;p7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9pPr>
          </a:lstStyle>
          <a:p/>
        </p:txBody>
      </p:sp>
      <p:sp>
        <p:nvSpPr>
          <p:cNvPr id="395" name="Google Shape;395;p7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9pPr>
          </a:lstStyle>
          <a:p/>
        </p:txBody>
      </p:sp>
      <p:sp>
        <p:nvSpPr>
          <p:cNvPr id="396" name="Google Shape;396;p7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765">
                <a:solidFill>
                  <a:schemeClr val="dk1"/>
                </a:solidFill>
                <a:latin typeface="Quattrocento Sans"/>
                <a:ea typeface="Quattrocento Sans"/>
                <a:cs typeface="Quattrocento Sans"/>
                <a:sym typeface="Quattrocento Sans"/>
              </a:defRPr>
            </a:lvl1pPr>
            <a:lvl2pPr indent="0" lvl="1" marL="0" marR="0" rtl="0" algn="l">
              <a:spcBef>
                <a:spcPts val="0"/>
              </a:spcBef>
              <a:buNone/>
              <a:defRPr sz="1765">
                <a:solidFill>
                  <a:schemeClr val="dk1"/>
                </a:solidFill>
                <a:latin typeface="Quattrocento Sans"/>
                <a:ea typeface="Quattrocento Sans"/>
                <a:cs typeface="Quattrocento Sans"/>
                <a:sym typeface="Quattrocento Sans"/>
              </a:defRPr>
            </a:lvl2pPr>
            <a:lvl3pPr indent="0" lvl="2" marL="0" marR="0" rtl="0" algn="l">
              <a:spcBef>
                <a:spcPts val="0"/>
              </a:spcBef>
              <a:buNone/>
              <a:defRPr sz="1765">
                <a:solidFill>
                  <a:schemeClr val="dk1"/>
                </a:solidFill>
                <a:latin typeface="Quattrocento Sans"/>
                <a:ea typeface="Quattrocento Sans"/>
                <a:cs typeface="Quattrocento Sans"/>
                <a:sym typeface="Quattrocento Sans"/>
              </a:defRPr>
            </a:lvl3pPr>
            <a:lvl4pPr indent="0" lvl="3" marL="0" marR="0" rtl="0" algn="l">
              <a:spcBef>
                <a:spcPts val="0"/>
              </a:spcBef>
              <a:buNone/>
              <a:defRPr sz="1765">
                <a:solidFill>
                  <a:schemeClr val="dk1"/>
                </a:solidFill>
                <a:latin typeface="Quattrocento Sans"/>
                <a:ea typeface="Quattrocento Sans"/>
                <a:cs typeface="Quattrocento Sans"/>
                <a:sym typeface="Quattrocento Sans"/>
              </a:defRPr>
            </a:lvl4pPr>
            <a:lvl5pPr indent="0" lvl="4" marL="0" marR="0" rtl="0" algn="l">
              <a:spcBef>
                <a:spcPts val="0"/>
              </a:spcBef>
              <a:buNone/>
              <a:defRPr sz="1765">
                <a:solidFill>
                  <a:schemeClr val="dk1"/>
                </a:solidFill>
                <a:latin typeface="Quattrocento Sans"/>
                <a:ea typeface="Quattrocento Sans"/>
                <a:cs typeface="Quattrocento Sans"/>
                <a:sym typeface="Quattrocento Sans"/>
              </a:defRPr>
            </a:lvl5pPr>
            <a:lvl6pPr indent="0" lvl="5" marL="0" marR="0" rtl="0" algn="l">
              <a:spcBef>
                <a:spcPts val="0"/>
              </a:spcBef>
              <a:buNone/>
              <a:defRPr sz="1765">
                <a:solidFill>
                  <a:schemeClr val="dk1"/>
                </a:solidFill>
                <a:latin typeface="Quattrocento Sans"/>
                <a:ea typeface="Quattrocento Sans"/>
                <a:cs typeface="Quattrocento Sans"/>
                <a:sym typeface="Quattrocento Sans"/>
              </a:defRPr>
            </a:lvl6pPr>
            <a:lvl7pPr indent="0" lvl="6" marL="0" marR="0" rtl="0" algn="l">
              <a:spcBef>
                <a:spcPts val="0"/>
              </a:spcBef>
              <a:buNone/>
              <a:defRPr sz="1765">
                <a:solidFill>
                  <a:schemeClr val="dk1"/>
                </a:solidFill>
                <a:latin typeface="Quattrocento Sans"/>
                <a:ea typeface="Quattrocento Sans"/>
                <a:cs typeface="Quattrocento Sans"/>
                <a:sym typeface="Quattrocento Sans"/>
              </a:defRPr>
            </a:lvl7pPr>
            <a:lvl8pPr indent="0" lvl="7" marL="0" marR="0" rtl="0" algn="l">
              <a:spcBef>
                <a:spcPts val="0"/>
              </a:spcBef>
              <a:buNone/>
              <a:defRPr sz="1765">
                <a:solidFill>
                  <a:schemeClr val="dk1"/>
                </a:solidFill>
                <a:latin typeface="Quattrocento Sans"/>
                <a:ea typeface="Quattrocento Sans"/>
                <a:cs typeface="Quattrocento Sans"/>
                <a:sym typeface="Quattrocento Sans"/>
              </a:defRPr>
            </a:lvl8pPr>
            <a:lvl9pPr indent="0" lvl="8" marL="0" marR="0" rtl="0" algn="l">
              <a:spcBef>
                <a:spcPts val="0"/>
              </a:spcBef>
              <a:buNone/>
              <a:defRPr sz="1765">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solidFill>
          <a:schemeClr val="dk2"/>
        </a:solidFill>
      </p:bgPr>
    </p:bg>
    <p:spTree>
      <p:nvGrpSpPr>
        <p:cNvPr id="397" name="Shape 397"/>
        <p:cNvGrpSpPr/>
        <p:nvPr/>
      </p:nvGrpSpPr>
      <p:grpSpPr>
        <a:xfrm>
          <a:off x="0" y="0"/>
          <a:ext cx="0" cy="0"/>
          <a:chOff x="0" y="0"/>
          <a:chExt cx="0" cy="0"/>
        </a:xfrm>
      </p:grpSpPr>
      <p:pic>
        <p:nvPicPr>
          <p:cNvPr descr="Microsoft logo white text version" id="398" name="Google Shape;398;p73"/>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
        <p:nvSpPr>
          <p:cNvPr id="399" name="Google Shape;399;p73"/>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0" name="Google Shape;400;p73"/>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1" name="Shape 401"/>
        <p:cNvGrpSpPr/>
        <p:nvPr/>
      </p:nvGrpSpPr>
      <p:grpSpPr>
        <a:xfrm>
          <a:off x="0" y="0"/>
          <a:ext cx="0" cy="0"/>
          <a:chOff x="0" y="0"/>
          <a:chExt cx="0" cy="0"/>
        </a:xfrm>
      </p:grpSpPr>
      <p:sp>
        <p:nvSpPr>
          <p:cNvPr id="402" name="Google Shape;402;p74"/>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3" name="Google Shape;403;p74"/>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Clr>
                <a:schemeClr val="dk1"/>
              </a:buClr>
              <a:buSzPts val="1800"/>
              <a:buChar char="●"/>
              <a:defRPr/>
            </a:lvl1pPr>
            <a:lvl2pPr indent="-317500" lvl="1" marL="914400" algn="l">
              <a:lnSpc>
                <a:spcPct val="100000"/>
              </a:lnSpc>
              <a:spcBef>
                <a:spcPts val="2133"/>
              </a:spcBef>
              <a:spcAft>
                <a:spcPts val="0"/>
              </a:spcAft>
              <a:buClr>
                <a:schemeClr val="dk1"/>
              </a:buClr>
              <a:buSzPts val="1400"/>
              <a:buChar char="○"/>
              <a:defRPr/>
            </a:lvl2pPr>
            <a:lvl3pPr indent="-317500" lvl="2" marL="1371600" algn="l">
              <a:lnSpc>
                <a:spcPct val="100000"/>
              </a:lnSpc>
              <a:spcBef>
                <a:spcPts val="2133"/>
              </a:spcBef>
              <a:spcAft>
                <a:spcPts val="0"/>
              </a:spcAft>
              <a:buClr>
                <a:schemeClr val="dk1"/>
              </a:buClr>
              <a:buSzPts val="1400"/>
              <a:buChar char="■"/>
              <a:defRPr/>
            </a:lvl3pPr>
            <a:lvl4pPr indent="-317500" lvl="3" marL="1828800" algn="l">
              <a:lnSpc>
                <a:spcPct val="100000"/>
              </a:lnSpc>
              <a:spcBef>
                <a:spcPts val="2133"/>
              </a:spcBef>
              <a:spcAft>
                <a:spcPts val="0"/>
              </a:spcAft>
              <a:buClr>
                <a:schemeClr val="dk1"/>
              </a:buClr>
              <a:buSzPts val="1400"/>
              <a:buChar char="●"/>
              <a:defRPr/>
            </a:lvl4pPr>
            <a:lvl5pPr indent="-317500" lvl="4" marL="2286000" algn="l">
              <a:lnSpc>
                <a:spcPct val="100000"/>
              </a:lnSpc>
              <a:spcBef>
                <a:spcPts val="2133"/>
              </a:spcBef>
              <a:spcAft>
                <a:spcPts val="0"/>
              </a:spcAft>
              <a:buClr>
                <a:schemeClr val="dk1"/>
              </a:buClr>
              <a:buSzPts val="1400"/>
              <a:buChar char="○"/>
              <a:defRPr/>
            </a:lvl5pPr>
            <a:lvl6pPr indent="-317500" lvl="5" marL="2743200" algn="l">
              <a:spcBef>
                <a:spcPts val="2133"/>
              </a:spcBef>
              <a:spcAft>
                <a:spcPts val="0"/>
              </a:spcAft>
              <a:buClr>
                <a:schemeClr val="dk1"/>
              </a:buClr>
              <a:buSzPts val="1400"/>
              <a:buChar char="■"/>
              <a:defRPr/>
            </a:lvl6pPr>
            <a:lvl7pPr indent="-317500" lvl="6" marL="3200400" algn="l">
              <a:spcBef>
                <a:spcPts val="2133"/>
              </a:spcBef>
              <a:spcAft>
                <a:spcPts val="0"/>
              </a:spcAft>
              <a:buClr>
                <a:schemeClr val="dk1"/>
              </a:buClr>
              <a:buSzPts val="1400"/>
              <a:buChar char="●"/>
              <a:defRPr/>
            </a:lvl7pPr>
            <a:lvl8pPr indent="-317500" lvl="7" marL="3657600" algn="l">
              <a:spcBef>
                <a:spcPts val="2133"/>
              </a:spcBef>
              <a:spcAft>
                <a:spcPts val="0"/>
              </a:spcAft>
              <a:buClr>
                <a:schemeClr val="dk1"/>
              </a:buClr>
              <a:buSzPts val="1400"/>
              <a:buChar char="○"/>
              <a:defRPr/>
            </a:lvl8pPr>
            <a:lvl9pPr indent="-317500" lvl="8" marL="4114800" algn="l">
              <a:spcBef>
                <a:spcPts val="2133"/>
              </a:spcBef>
              <a:spcAft>
                <a:spcPts val="2133"/>
              </a:spcAft>
              <a:buClr>
                <a:schemeClr val="dk1"/>
              </a:buClr>
              <a:buSzPts val="1400"/>
              <a:buChar char="■"/>
              <a:defRPr/>
            </a:lvl9pPr>
          </a:lstStyle>
          <a:p/>
        </p:txBody>
      </p:sp>
      <p:sp>
        <p:nvSpPr>
          <p:cNvPr id="404" name="Google Shape;404;p7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rtl="0" algn="r">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1pPr>
            <a:lvl2pPr indent="0" lvl="1" marL="0" marR="0" rtl="0" algn="r">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2pPr>
            <a:lvl3pPr indent="0" lvl="2" marL="0" marR="0" rtl="0" algn="r">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3pPr>
            <a:lvl4pPr indent="0" lvl="3" marL="0" marR="0" rtl="0" algn="r">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4pPr>
            <a:lvl5pPr indent="0" lvl="4" marL="0" marR="0" rtl="0" algn="r">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5pPr>
            <a:lvl6pPr indent="0" lvl="5" marL="0" marR="0" rtl="0" algn="r">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6pPr>
            <a:lvl7pPr indent="0" lvl="6" marL="0" marR="0" rtl="0" algn="r">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7pPr>
            <a:lvl8pPr indent="0" lvl="7" marL="0" marR="0" rtl="0" algn="r">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8pPr>
            <a:lvl9pPr indent="0" lvl="8" marL="0" marR="0" rtl="0" algn="r">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quare photo 2">
  <p:cSld name="1_Title square photo 2">
    <p:bg>
      <p:bgPr>
        <a:solidFill>
          <a:schemeClr val="dk2"/>
        </a:solidFill>
      </p:bgPr>
    </p:bg>
    <p:spTree>
      <p:nvGrpSpPr>
        <p:cNvPr id="38" name="Shape 38"/>
        <p:cNvGrpSpPr/>
        <p:nvPr/>
      </p:nvGrpSpPr>
      <p:grpSpPr>
        <a:xfrm>
          <a:off x="0" y="0"/>
          <a:ext cx="0" cy="0"/>
          <a:chOff x="0" y="0"/>
          <a:chExt cx="0" cy="0"/>
        </a:xfrm>
      </p:grpSpPr>
      <p:sp>
        <p:nvSpPr>
          <p:cNvPr id="39" name="Google Shape;39;p27"/>
          <p:cNvSpPr txBox="1"/>
          <p:nvPr>
            <p:ph type="title"/>
          </p:nvPr>
        </p:nvSpPr>
        <p:spPr>
          <a:xfrm>
            <a:off x="588263" y="2425541"/>
            <a:ext cx="4167887" cy="1107996"/>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7"/>
          <p:cNvSpPr txBox="1"/>
          <p:nvPr>
            <p:ph idx="1" type="body"/>
          </p:nvPr>
        </p:nvSpPr>
        <p:spPr>
          <a:xfrm>
            <a:off x="582042" y="3962400"/>
            <a:ext cx="4164583"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41" name="Google Shape;41;p27"/>
          <p:cNvPicPr preferRelativeResize="0"/>
          <p:nvPr>
            <p:ph idx="2" type="pic"/>
          </p:nvPr>
        </p:nvPicPr>
        <p:blipFill/>
        <p:spPr>
          <a:xfrm>
            <a:off x="5334000" y="0"/>
            <a:ext cx="6858000" cy="6858000"/>
          </a:xfrm>
          <a:prstGeom prst="rect">
            <a:avLst/>
          </a:prstGeom>
          <a:blipFill rotWithShape="1">
            <a:blip r:embed="rId2">
              <a:alphaModFix/>
            </a:blip>
            <a:stretch>
              <a:fillRect b="0" l="0" r="0" t="0"/>
            </a:stretch>
          </a:blipFill>
          <a:ln>
            <a:noFill/>
          </a:ln>
        </p:spPr>
      </p:pic>
      <p:pic>
        <p:nvPicPr>
          <p:cNvPr descr="Microsoft logo white text version" id="42" name="Google Shape;42;p27"/>
          <p:cNvPicPr preferRelativeResize="0"/>
          <p:nvPr/>
        </p:nvPicPr>
        <p:blipFill rotWithShape="1">
          <a:blip r:embed="rId3">
            <a:alphaModFix/>
          </a:blip>
          <a:srcRect b="0" l="0" r="0" t="0"/>
          <a:stretch/>
        </p:blipFill>
        <p:spPr>
          <a:xfrm>
            <a:off x="584200" y="585788"/>
            <a:ext cx="1366245" cy="29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dk2"/>
        </a:solidFill>
      </p:bgPr>
    </p:bg>
    <p:spTree>
      <p:nvGrpSpPr>
        <p:cNvPr id="43" name="Shape 43"/>
        <p:cNvGrpSpPr/>
        <p:nvPr/>
      </p:nvGrpSpPr>
      <p:grpSpPr>
        <a:xfrm>
          <a:off x="0" y="0"/>
          <a:ext cx="0" cy="0"/>
          <a:chOff x="0" y="0"/>
          <a:chExt cx="0" cy="0"/>
        </a:xfrm>
      </p:grpSpPr>
      <p:pic>
        <p:nvPicPr>
          <p:cNvPr descr="Microsoft logo white text version" id="44" name="Google Shape;44;p21"/>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
        <p:nvSpPr>
          <p:cNvPr id="45" name="Google Shape;45;p21"/>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1"/>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bg>
      <p:bgPr>
        <a:solidFill>
          <a:schemeClr val="lt1"/>
        </a:solidFill>
      </p:bgPr>
    </p:bg>
    <p:spTree>
      <p:nvGrpSpPr>
        <p:cNvPr id="47" name="Shape 47"/>
        <p:cNvGrpSpPr/>
        <p:nvPr/>
      </p:nvGrpSpPr>
      <p:grpSpPr>
        <a:xfrm>
          <a:off x="0" y="0"/>
          <a:ext cx="0" cy="0"/>
          <a:chOff x="0" y="0"/>
          <a:chExt cx="0" cy="0"/>
        </a:xfrm>
      </p:grpSpPr>
      <p:pic>
        <p:nvPicPr>
          <p:cNvPr descr="Microsoft logo, gray text version" id="48" name="Google Shape;48;p28"/>
          <p:cNvPicPr preferRelativeResize="0"/>
          <p:nvPr/>
        </p:nvPicPr>
        <p:blipFill rotWithShape="1">
          <a:blip r:embed="rId2">
            <a:alphaModFix/>
          </a:blip>
          <a:srcRect b="0" l="0" r="0" t="0"/>
          <a:stretch/>
        </p:blipFill>
        <p:spPr>
          <a:xfrm>
            <a:off x="584200" y="585788"/>
            <a:ext cx="1366440" cy="292608"/>
          </a:xfrm>
          <a:prstGeom prst="rect">
            <a:avLst/>
          </a:prstGeom>
          <a:noFill/>
          <a:ln>
            <a:noFill/>
          </a:ln>
        </p:spPr>
      </p:pic>
      <p:sp>
        <p:nvSpPr>
          <p:cNvPr id="49" name="Google Shape;49;p28"/>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8"/>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Non-bulleted text">
  <p:cSld name="Title &amp; Non-bulleted text">
    <p:spTree>
      <p:nvGrpSpPr>
        <p:cNvPr id="51" name="Shape 51"/>
        <p:cNvGrpSpPr/>
        <p:nvPr/>
      </p:nvGrpSpPr>
      <p:grpSpPr>
        <a:xfrm>
          <a:off x="0" y="0"/>
          <a:ext cx="0" cy="0"/>
          <a:chOff x="0" y="0"/>
          <a:chExt cx="0" cy="0"/>
        </a:xfrm>
      </p:grpSpPr>
      <p:sp>
        <p:nvSpPr>
          <p:cNvPr id="52" name="Google Shape;52;p29"/>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9"/>
          <p:cNvSpPr txBox="1"/>
          <p:nvPr>
            <p:ph idx="1" type="body"/>
          </p:nvPr>
        </p:nvSpPr>
        <p:spPr>
          <a:xfrm>
            <a:off x="586390" y="1434370"/>
            <a:ext cx="11018520" cy="230832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theme" Target="../theme/theme2.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chemeClr val="lt1"/>
              </a:buClr>
              <a:buSzPts val="3600"/>
              <a:buFont typeface="Quattrocento Sans"/>
              <a:buNone/>
              <a:defRPr b="0" i="0" sz="36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584200" y="1435503"/>
            <a:ext cx="11018520" cy="1612749"/>
          </a:xfrm>
          <a:prstGeom prst="rect">
            <a:avLst/>
          </a:prstGeom>
          <a:noFill/>
          <a:ln>
            <a:noFill/>
          </a:ln>
        </p:spPr>
        <p:txBody>
          <a:bodyPr anchorCtr="0" anchor="t" bIns="0" lIns="0" spcFirstLastPara="1" rIns="0" wrap="square" tIns="0">
            <a:spAutoFit/>
          </a:bodyPr>
          <a:lstStyle>
            <a:lvl1pPr indent="-388620" lvl="0" marL="457200" marR="0" rtl="0" algn="l">
              <a:lnSpc>
                <a:spcPct val="100000"/>
              </a:lnSpc>
              <a:spcBef>
                <a:spcPts val="560"/>
              </a:spcBef>
              <a:spcAft>
                <a:spcPts val="0"/>
              </a:spcAft>
              <a:buClr>
                <a:schemeClr val="lt1"/>
              </a:buClr>
              <a:buSzPts val="2520"/>
              <a:buFont typeface="Noto Sans Symbols"/>
              <a:buChar char="·"/>
              <a:defRPr b="0" i="0" sz="28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100000"/>
              </a:lnSpc>
              <a:spcBef>
                <a:spcPts val="400"/>
              </a:spcBef>
              <a:spcAft>
                <a:spcPts val="0"/>
              </a:spcAft>
              <a:buClr>
                <a:schemeClr val="lt1"/>
              </a:buClr>
              <a:buSzPts val="1800"/>
              <a:buFont typeface="Noto Sans Symbols"/>
              <a:buChar char="·"/>
              <a:defRPr b="0" i="0" sz="2000" u="none" cap="none" strike="noStrike">
                <a:solidFill>
                  <a:schemeClr val="lt1"/>
                </a:solidFill>
                <a:latin typeface="Quattrocento Sans"/>
                <a:ea typeface="Quattrocento Sans"/>
                <a:cs typeface="Quattrocento Sans"/>
                <a:sym typeface="Quattrocento Sans"/>
              </a:defRPr>
            </a:lvl2pPr>
            <a:lvl3pPr indent="-320039" lvl="2" marL="1371600" marR="0" rtl="0" algn="l">
              <a:lnSpc>
                <a:spcPct val="100000"/>
              </a:lnSpc>
              <a:spcBef>
                <a:spcPts val="320"/>
              </a:spcBef>
              <a:spcAft>
                <a:spcPts val="0"/>
              </a:spcAft>
              <a:buClr>
                <a:schemeClr val="lt1"/>
              </a:buClr>
              <a:buSzPts val="1440"/>
              <a:buFont typeface="Noto Sans Symbols"/>
              <a:buChar char="·"/>
              <a:defRPr b="0" i="0" sz="1600" u="none" cap="none" strike="noStrike">
                <a:solidFill>
                  <a:schemeClr val="lt1"/>
                </a:solidFill>
                <a:latin typeface="Quattrocento Sans"/>
                <a:ea typeface="Quattrocento Sans"/>
                <a:cs typeface="Quattrocento Sans"/>
                <a:sym typeface="Quattrocento Sans"/>
              </a:defRPr>
            </a:lvl3pPr>
            <a:lvl4pPr indent="-308610" lvl="3" marL="1828800" marR="0" rtl="0" algn="l">
              <a:lnSpc>
                <a:spcPct val="100000"/>
              </a:lnSpc>
              <a:spcBef>
                <a:spcPts val="280"/>
              </a:spcBef>
              <a:spcAft>
                <a:spcPts val="0"/>
              </a:spcAft>
              <a:buClr>
                <a:schemeClr val="lt1"/>
              </a:buClr>
              <a:buSzPts val="1260"/>
              <a:buFont typeface="Noto Sans Symbols"/>
              <a:buChar char="·"/>
              <a:defRPr b="0" i="0" sz="1400" u="none" cap="none" strike="noStrike">
                <a:solidFill>
                  <a:schemeClr val="lt1"/>
                </a:solidFill>
                <a:latin typeface="Quattrocento Sans"/>
                <a:ea typeface="Quattrocento Sans"/>
                <a:cs typeface="Quattrocento Sans"/>
                <a:sym typeface="Quattrocento Sans"/>
              </a:defRPr>
            </a:lvl4pPr>
            <a:lvl5pPr indent="-308610" lvl="4" marL="2286000" marR="0" rtl="0" algn="l">
              <a:lnSpc>
                <a:spcPct val="100000"/>
              </a:lnSpc>
              <a:spcBef>
                <a:spcPts val="280"/>
              </a:spcBef>
              <a:spcAft>
                <a:spcPts val="0"/>
              </a:spcAft>
              <a:buClr>
                <a:schemeClr val="lt1"/>
              </a:buClr>
              <a:buSzPts val="1260"/>
              <a:buFont typeface="Noto Sans Symbols"/>
              <a:buChar char="·"/>
              <a:defRPr b="0" i="0" sz="14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pic>
        <p:nvPicPr>
          <p:cNvPr descr="These are Microsoft Brand colors. The color bar is placed to the side of the Theme master so that it will be visible on all slides. Users can use the 'eye dropper' color tools under Color Fill Shape, Color Fill line etc. to easily select Brand colors. " id="12" name="Google Shape;12;p20"/>
          <p:cNvPicPr preferRelativeResize="0"/>
          <p:nvPr/>
        </p:nvPicPr>
        <p:blipFill rotWithShape="1">
          <a:blip r:embed="rId1">
            <a:alphaModFix/>
          </a:blip>
          <a:srcRect b="0" l="761" r="0" t="0"/>
          <a:stretch/>
        </p:blipFill>
        <p:spPr>
          <a:xfrm rot="5400000">
            <a:off x="9464500" y="2843773"/>
            <a:ext cx="6858000" cy="11704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p19"/>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chemeClr val="dk1"/>
              </a:buClr>
              <a:buSzPts val="3600"/>
              <a:buFont typeface="Quattrocento Sans"/>
              <a:buNone/>
              <a:defRPr b="0" i="0" sz="36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9"/>
          <p:cNvSpPr txBox="1"/>
          <p:nvPr>
            <p:ph idx="1" type="body"/>
          </p:nvPr>
        </p:nvSpPr>
        <p:spPr>
          <a:xfrm>
            <a:off x="584200" y="1435503"/>
            <a:ext cx="11018520" cy="1612749"/>
          </a:xfrm>
          <a:prstGeom prst="rect">
            <a:avLst/>
          </a:prstGeom>
          <a:noFill/>
          <a:ln>
            <a:noFill/>
          </a:ln>
        </p:spPr>
        <p:txBody>
          <a:bodyPr anchorCtr="0" anchor="t" bIns="0" lIns="0" spcFirstLastPara="1" rIns="0" wrap="square" tIns="0">
            <a:spAutoFit/>
          </a:bodyPr>
          <a:lstStyle>
            <a:lvl1pPr indent="-388620" lvl="0" marL="457200" marR="0" rtl="0" algn="l">
              <a:lnSpc>
                <a:spcPct val="100000"/>
              </a:lnSpc>
              <a:spcBef>
                <a:spcPts val="560"/>
              </a:spcBef>
              <a:spcAft>
                <a:spcPts val="0"/>
              </a:spcAft>
              <a:buClr>
                <a:schemeClr val="dk1"/>
              </a:buClr>
              <a:buSzPts val="2520"/>
              <a:buFont typeface="Noto Sans Symbols"/>
              <a:buChar char="·"/>
              <a:defRPr b="0" i="0" sz="2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400"/>
              </a:spcBef>
              <a:spcAft>
                <a:spcPts val="0"/>
              </a:spcAft>
              <a:buClr>
                <a:schemeClr val="dk1"/>
              </a:buClr>
              <a:buSzPts val="1800"/>
              <a:buFont typeface="Noto Sans Symbols"/>
              <a:buChar char="·"/>
              <a:defRPr b="0" i="0" sz="2000" u="none" cap="none" strike="noStrike">
                <a:solidFill>
                  <a:schemeClr val="dk1"/>
                </a:solidFill>
                <a:latin typeface="Quattrocento Sans"/>
                <a:ea typeface="Quattrocento Sans"/>
                <a:cs typeface="Quattrocento Sans"/>
                <a:sym typeface="Quattrocento Sans"/>
              </a:defRPr>
            </a:lvl2pPr>
            <a:lvl3pPr indent="-320039" lvl="2" marL="1371600" marR="0" rtl="0" algn="l">
              <a:lnSpc>
                <a:spcPct val="100000"/>
              </a:lnSpc>
              <a:spcBef>
                <a:spcPts val="320"/>
              </a:spcBef>
              <a:spcAft>
                <a:spcPts val="0"/>
              </a:spcAft>
              <a:buClr>
                <a:schemeClr val="dk1"/>
              </a:buClr>
              <a:buSzPts val="1440"/>
              <a:buFont typeface="Noto Sans Symbols"/>
              <a:buChar char="·"/>
              <a:defRPr b="0" i="0" sz="1600" u="none" cap="none" strike="noStrike">
                <a:solidFill>
                  <a:schemeClr val="dk1"/>
                </a:solidFill>
                <a:latin typeface="Quattrocento Sans"/>
                <a:ea typeface="Quattrocento Sans"/>
                <a:cs typeface="Quattrocento Sans"/>
                <a:sym typeface="Quattrocento Sans"/>
              </a:defRPr>
            </a:lvl3pPr>
            <a:lvl4pPr indent="-308610" lvl="3" marL="1828800"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4pPr>
            <a:lvl5pPr indent="-308610" lvl="4" marL="2286000"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descr="These are Microsoft Brand colors. The color bar is placed to the side of the Theme master so that it will be visible on all slides. Users can use the 'eye dropper' color tools under Color Fill Shape, Color Fill line etc. to easily select Brand colors. " id="20" name="Google Shape;20;p19"/>
          <p:cNvPicPr preferRelativeResize="0"/>
          <p:nvPr/>
        </p:nvPicPr>
        <p:blipFill rotWithShape="1">
          <a:blip r:embed="rId1">
            <a:alphaModFix/>
          </a:blip>
          <a:srcRect b="0" l="761" r="0" t="0"/>
          <a:stretch/>
        </p:blipFill>
        <p:spPr>
          <a:xfrm rot="5400000">
            <a:off x="9464500" y="2843773"/>
            <a:ext cx="6858000" cy="11704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30E5D0"/>
              </a:buClr>
              <a:buSzPts val="3600"/>
              <a:buFont typeface="Quattrocento Sans"/>
              <a:buNone/>
            </a:pPr>
            <a:r>
              <a:rPr lang="en-US"/>
              <a:t>Lesson 3.02: User-defined functions</a:t>
            </a:r>
            <a:endParaRPr/>
          </a:p>
        </p:txBody>
      </p:sp>
      <p:sp>
        <p:nvSpPr>
          <p:cNvPr id="410" name="Google Shape;410;p1"/>
          <p:cNvSpPr txBox="1"/>
          <p:nvPr>
            <p:ph idx="1" type="body"/>
          </p:nvPr>
        </p:nvSpPr>
        <p:spPr>
          <a:xfrm>
            <a:off x="584200" y="3962400"/>
            <a:ext cx="11268276" cy="67710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980"/>
              <a:buNone/>
            </a:pPr>
            <a:r>
              <a:rPr lang="en-US"/>
              <a:t>Microsoft Philanthropies TEALS Program</a:t>
            </a:r>
            <a:endParaRPr/>
          </a:p>
          <a:p>
            <a:pPr indent="0" lvl="0" marL="0" rtl="0" algn="l">
              <a:lnSpc>
                <a:spcPct val="100000"/>
              </a:lnSpc>
              <a:spcBef>
                <a:spcPts val="0"/>
              </a:spcBef>
              <a:spcAft>
                <a:spcPts val="0"/>
              </a:spcAft>
              <a:buClr>
                <a:schemeClr val="lt1"/>
              </a:buClr>
              <a:buSzPts val="1980"/>
              <a:buNone/>
            </a:pPr>
            <a:r>
              <a:rPr lang="en-US"/>
              <a:t>Introduction to computer science</a:t>
            </a:r>
            <a:endParaRPr/>
          </a:p>
        </p:txBody>
      </p:sp>
      <p:pic>
        <p:nvPicPr>
          <p:cNvPr descr="Creative Commons Copyright. Prohibited Commercial Use. Microsoft Philanthropies TEALS Program" id="411" name="Google Shape;411;p1"/>
          <p:cNvPicPr preferRelativeResize="0"/>
          <p:nvPr/>
        </p:nvPicPr>
        <p:blipFill rotWithShape="1">
          <a:blip r:embed="rId3">
            <a:alphaModFix/>
          </a:blip>
          <a:srcRect b="0" l="0" r="0" t="0"/>
          <a:stretch/>
        </p:blipFill>
        <p:spPr>
          <a:xfrm>
            <a:off x="8991248" y="6338182"/>
            <a:ext cx="3105150" cy="3905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10"/>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Python abstraction</a:t>
            </a:r>
            <a:endParaRPr/>
          </a:p>
        </p:txBody>
      </p:sp>
      <p:sp>
        <p:nvSpPr>
          <p:cNvPr id="474" name="Google Shape;474;p10"/>
          <p:cNvSpPr txBox="1"/>
          <p:nvPr>
            <p:ph idx="1" type="body"/>
          </p:nvPr>
        </p:nvSpPr>
        <p:spPr>
          <a:xfrm>
            <a:off x="584200" y="1435100"/>
            <a:ext cx="5211763" cy="1378839"/>
          </a:xfrm>
          <a:prstGeom prst="rect">
            <a:avLst/>
          </a:prstGeom>
          <a:noFill/>
          <a:ln>
            <a:noFill/>
          </a:ln>
        </p:spPr>
        <p:txBody>
          <a:bodyPr anchorCtr="0" anchor="t" bIns="0" lIns="0" spcFirstLastPara="1" rIns="0" wrap="square" tIns="0">
            <a:spAutoFit/>
          </a:bodyPr>
          <a:lstStyle/>
          <a:p>
            <a:pPr indent="-228600" lvl="0" marL="228600" rtl="0" algn="l">
              <a:lnSpc>
                <a:spcPct val="100000"/>
              </a:lnSpc>
              <a:spcBef>
                <a:spcPts val="0"/>
              </a:spcBef>
              <a:spcAft>
                <a:spcPts val="0"/>
              </a:spcAft>
              <a:buClr>
                <a:schemeClr val="dk1"/>
              </a:buClr>
              <a:buSzPts val="2520"/>
              <a:buChar char="·"/>
            </a:pPr>
            <a:r>
              <a:rPr lang="en-US"/>
              <a:t>Does Python provide us any abstractions?</a:t>
            </a:r>
            <a:endParaRPr/>
          </a:p>
          <a:p>
            <a:pPr indent="-68579" lvl="0" marL="228600" rtl="0" algn="l">
              <a:lnSpc>
                <a:spcPct val="100000"/>
              </a:lnSpc>
              <a:spcBef>
                <a:spcPts val="560"/>
              </a:spcBef>
              <a:spcAft>
                <a:spcPts val="0"/>
              </a:spcAft>
              <a:buClr>
                <a:schemeClr val="dk1"/>
              </a:buClr>
              <a:buSzPts val="2520"/>
              <a:buNone/>
            </a:pPr>
            <a:r>
              <a:t/>
            </a:r>
            <a:endParaRPr/>
          </a:p>
        </p:txBody>
      </p:sp>
      <p:pic>
        <p:nvPicPr>
          <p:cNvPr descr="Python Logo Graphic" id="475" name="Google Shape;475;p10"/>
          <p:cNvPicPr preferRelativeResize="0"/>
          <p:nvPr/>
        </p:nvPicPr>
        <p:blipFill rotWithShape="1">
          <a:blip r:embed="rId3">
            <a:alphaModFix/>
          </a:blip>
          <a:srcRect b="0" l="0" r="0" t="0"/>
          <a:stretch/>
        </p:blipFill>
        <p:spPr>
          <a:xfrm>
            <a:off x="7514291" y="1965992"/>
            <a:ext cx="3304575" cy="3304575"/>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11"/>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Built-in function abstraction</a:t>
            </a:r>
            <a:endParaRPr/>
          </a:p>
        </p:txBody>
      </p:sp>
      <p:sp>
        <p:nvSpPr>
          <p:cNvPr id="482" name="Google Shape;482;p11"/>
          <p:cNvSpPr txBox="1"/>
          <p:nvPr>
            <p:ph idx="1" type="body"/>
          </p:nvPr>
        </p:nvSpPr>
        <p:spPr>
          <a:xfrm>
            <a:off x="584200" y="1435100"/>
            <a:ext cx="5211763" cy="310238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520"/>
              <a:buNone/>
            </a:pPr>
            <a:r>
              <a:rPr lang="en-US">
                <a:latin typeface="Courier New"/>
                <a:ea typeface="Courier New"/>
                <a:cs typeface="Courier New"/>
                <a:sym typeface="Courier New"/>
              </a:rPr>
              <a:t>randint()</a:t>
            </a:r>
            <a:endParaRPr/>
          </a:p>
          <a:p>
            <a:pPr indent="0" lvl="0" marL="0" rtl="0" algn="l">
              <a:lnSpc>
                <a:spcPct val="100000"/>
              </a:lnSpc>
              <a:spcBef>
                <a:spcPts val="0"/>
              </a:spcBef>
              <a:spcAft>
                <a:spcPts val="0"/>
              </a:spcAft>
              <a:buClr>
                <a:schemeClr val="dk1"/>
              </a:buClr>
              <a:buSzPts val="2520"/>
              <a:buNone/>
            </a:pPr>
            <a:r>
              <a:rPr lang="en-US">
                <a:latin typeface="Courier New"/>
                <a:ea typeface="Courier New"/>
                <a:cs typeface="Courier New"/>
                <a:sym typeface="Courier New"/>
              </a:rPr>
              <a:t>print()</a:t>
            </a:r>
            <a:endParaRPr/>
          </a:p>
          <a:p>
            <a:pPr indent="0" lvl="0" marL="0" rtl="0" algn="l">
              <a:lnSpc>
                <a:spcPct val="100000"/>
              </a:lnSpc>
              <a:spcBef>
                <a:spcPts val="0"/>
              </a:spcBef>
              <a:spcAft>
                <a:spcPts val="0"/>
              </a:spcAft>
              <a:buClr>
                <a:schemeClr val="dk1"/>
              </a:buClr>
              <a:buSzPts val="2520"/>
              <a:buNone/>
            </a:pPr>
            <a:r>
              <a:rPr lang="en-US">
                <a:latin typeface="Courier New"/>
                <a:ea typeface="Courier New"/>
                <a:cs typeface="Courier New"/>
                <a:sym typeface="Courier New"/>
              </a:rPr>
              <a:t>input()</a:t>
            </a:r>
            <a:endParaRPr/>
          </a:p>
          <a:p>
            <a:pPr indent="0" lvl="0" marL="0" rtl="0" algn="l">
              <a:lnSpc>
                <a:spcPct val="100000"/>
              </a:lnSpc>
              <a:spcBef>
                <a:spcPts val="0"/>
              </a:spcBef>
              <a:spcAft>
                <a:spcPts val="0"/>
              </a:spcAft>
              <a:buClr>
                <a:schemeClr val="dk1"/>
              </a:buClr>
              <a:buSzPts val="2520"/>
              <a:buNone/>
            </a:pPr>
            <a:r>
              <a:rPr lang="en-US">
                <a:latin typeface="Courier New"/>
                <a:ea typeface="Courier New"/>
                <a:cs typeface="Courier New"/>
                <a:sym typeface="Courier New"/>
              </a:rPr>
              <a:t>len()</a:t>
            </a:r>
            <a:endParaRPr/>
          </a:p>
          <a:p>
            <a:pPr indent="0" lvl="0" marL="0" rtl="0" algn="l">
              <a:lnSpc>
                <a:spcPct val="100000"/>
              </a:lnSpc>
              <a:spcBef>
                <a:spcPts val="0"/>
              </a:spcBef>
              <a:spcAft>
                <a:spcPts val="0"/>
              </a:spcAft>
              <a:buClr>
                <a:schemeClr val="dk1"/>
              </a:buClr>
              <a:buSzPts val="2520"/>
              <a:buNone/>
            </a:pPr>
            <a:r>
              <a:rPr lang="en-US">
                <a:latin typeface="Courier New"/>
                <a:ea typeface="Courier New"/>
                <a:cs typeface="Courier New"/>
                <a:sym typeface="Courier New"/>
              </a:rPr>
              <a:t>str()</a:t>
            </a:r>
            <a:endParaRPr/>
          </a:p>
          <a:p>
            <a:pPr indent="0" lvl="0" marL="0" rtl="0" algn="l">
              <a:lnSpc>
                <a:spcPct val="100000"/>
              </a:lnSpc>
              <a:spcBef>
                <a:spcPts val="0"/>
              </a:spcBef>
              <a:spcAft>
                <a:spcPts val="0"/>
              </a:spcAft>
              <a:buClr>
                <a:schemeClr val="dk1"/>
              </a:buClr>
              <a:buSzPts val="2520"/>
              <a:buNone/>
            </a:pPr>
            <a:r>
              <a:rPr lang="en-US">
                <a:latin typeface="Courier New"/>
                <a:ea typeface="Courier New"/>
                <a:cs typeface="Courier New"/>
                <a:sym typeface="Courier New"/>
              </a:rPr>
              <a:t>...</a:t>
            </a:r>
            <a:endParaRPr/>
          </a:p>
          <a:p>
            <a:pPr indent="-68579" lvl="0" marL="228600" rtl="0" algn="l">
              <a:lnSpc>
                <a:spcPct val="100000"/>
              </a:lnSpc>
              <a:spcBef>
                <a:spcPts val="560"/>
              </a:spcBef>
              <a:spcAft>
                <a:spcPts val="0"/>
              </a:spcAft>
              <a:buClr>
                <a:schemeClr val="dk1"/>
              </a:buClr>
              <a:buSzPts val="2520"/>
              <a:buNone/>
            </a:pPr>
            <a:r>
              <a:t/>
            </a:r>
            <a:endParaRPr/>
          </a:p>
        </p:txBody>
      </p:sp>
      <p:pic>
        <p:nvPicPr>
          <p:cNvPr descr="python Logo Graphic" id="483" name="Google Shape;483;p11"/>
          <p:cNvPicPr preferRelativeResize="0"/>
          <p:nvPr/>
        </p:nvPicPr>
        <p:blipFill rotWithShape="1">
          <a:blip r:embed="rId3">
            <a:alphaModFix/>
          </a:blip>
          <a:srcRect b="0" l="0" r="0" t="0"/>
          <a:stretch/>
        </p:blipFill>
        <p:spPr>
          <a:xfrm>
            <a:off x="7514291" y="1965992"/>
            <a:ext cx="3304575" cy="3304575"/>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12"/>
          <p:cNvSpPr txBox="1"/>
          <p:nvPr>
            <p:ph type="title"/>
          </p:nvPr>
        </p:nvSpPr>
        <p:spPr>
          <a:xfrm>
            <a:off x="588263" y="457200"/>
            <a:ext cx="11018520" cy="553998"/>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Clr>
                <a:schemeClr val="dk1"/>
              </a:buClr>
              <a:buSzPct val="100000"/>
              <a:buFont typeface="Quattrocento Sans"/>
              <a:buNone/>
            </a:pPr>
            <a:r>
              <a:rPr lang="en-US"/>
              <a:t>A user-defined function is your own abstractions!</a:t>
            </a:r>
            <a:endParaRPr/>
          </a:p>
        </p:txBody>
      </p:sp>
      <p:sp>
        <p:nvSpPr>
          <p:cNvPr id="489" name="Google Shape;489;p12"/>
          <p:cNvSpPr txBox="1"/>
          <p:nvPr>
            <p:ph idx="1" type="body"/>
          </p:nvPr>
        </p:nvSpPr>
        <p:spPr>
          <a:xfrm>
            <a:off x="584200" y="1435100"/>
            <a:ext cx="11018838" cy="4833938"/>
          </a:xfrm>
          <a:prstGeom prst="rect">
            <a:avLst/>
          </a:prstGeom>
          <a:noFill/>
          <a:ln>
            <a:noFill/>
          </a:ln>
        </p:spPr>
        <p:txBody>
          <a:bodyPr anchorCtr="0" anchor="t" bIns="121900" lIns="121900" spcFirstLastPara="1" rIns="121900" wrap="square" tIns="121900">
            <a:noAutofit/>
          </a:bodyPr>
          <a:lstStyle/>
          <a:p>
            <a:pPr indent="0" lvl="0" marL="0" rtl="0" algn="ctr">
              <a:lnSpc>
                <a:spcPct val="150000"/>
              </a:lnSpc>
              <a:spcBef>
                <a:spcPts val="640"/>
              </a:spcBef>
              <a:spcAft>
                <a:spcPts val="0"/>
              </a:spcAft>
              <a:buClr>
                <a:schemeClr val="dk1"/>
              </a:buClr>
              <a:buSzPts val="2880"/>
              <a:buNone/>
            </a:pPr>
            <a:r>
              <a:rPr lang="en-US" sz="3200">
                <a:latin typeface="Consolas"/>
                <a:ea typeface="Consolas"/>
                <a:cs typeface="Consolas"/>
                <a:sym typeface="Consolas"/>
              </a:rPr>
              <a:t>def </a:t>
            </a:r>
            <a:r>
              <a:rPr lang="en-US" sz="3200">
                <a:solidFill>
                  <a:srgbClr val="000000"/>
                </a:solidFill>
                <a:latin typeface="Consolas"/>
                <a:ea typeface="Consolas"/>
                <a:cs typeface="Consolas"/>
                <a:sym typeface="Consolas"/>
              </a:rPr>
              <a:t>my_function(a, b): </a:t>
            </a:r>
            <a:endParaRPr sz="3200">
              <a:latin typeface="Consolas"/>
              <a:ea typeface="Consolas"/>
              <a:cs typeface="Consolas"/>
              <a:sym typeface="Consolas"/>
            </a:endParaRPr>
          </a:p>
        </p:txBody>
      </p:sp>
      <p:cxnSp>
        <p:nvCxnSpPr>
          <p:cNvPr descr="Arrow 1 Pointing to the def portion of the line of code" id="490" name="Google Shape;490;p12"/>
          <p:cNvCxnSpPr/>
          <p:nvPr/>
        </p:nvCxnSpPr>
        <p:spPr>
          <a:xfrm rot="10800000">
            <a:off x="3922905" y="2349323"/>
            <a:ext cx="0" cy="2051600"/>
          </a:xfrm>
          <a:prstGeom prst="straightConnector1">
            <a:avLst/>
          </a:prstGeom>
          <a:noFill/>
          <a:ln cap="flat" cmpd="sng" w="38100">
            <a:solidFill>
              <a:schemeClr val="dk2"/>
            </a:solidFill>
            <a:prstDash val="solid"/>
            <a:round/>
            <a:headEnd len="sm" w="sm" type="none"/>
            <a:tailEnd len="med" w="med" type="triangle"/>
          </a:ln>
        </p:spPr>
      </p:cxnSp>
      <p:cxnSp>
        <p:nvCxnSpPr>
          <p:cNvPr descr="Arrow 2 - pointing to the my_function portion of the line of code" id="491" name="Google Shape;491;p12"/>
          <p:cNvCxnSpPr>
            <a:stCxn id="492" idx="0"/>
          </p:cNvCxnSpPr>
          <p:nvPr/>
        </p:nvCxnSpPr>
        <p:spPr>
          <a:xfrm flipH="1" rot="10800000">
            <a:off x="5723907" y="2267060"/>
            <a:ext cx="4200" cy="2128800"/>
          </a:xfrm>
          <a:prstGeom prst="straightConnector1">
            <a:avLst/>
          </a:prstGeom>
          <a:noFill/>
          <a:ln cap="flat" cmpd="sng" w="38100">
            <a:solidFill>
              <a:schemeClr val="dk2"/>
            </a:solidFill>
            <a:prstDash val="solid"/>
            <a:round/>
            <a:headEnd len="sm" w="sm" type="none"/>
            <a:tailEnd len="med" w="med" type="triangle"/>
          </a:ln>
        </p:spPr>
      </p:cxnSp>
      <p:cxnSp>
        <p:nvCxnSpPr>
          <p:cNvPr descr="Arrow 3 - Pointing to the first argument of the function a. " id="493" name="Google Shape;493;p12"/>
          <p:cNvCxnSpPr/>
          <p:nvPr/>
        </p:nvCxnSpPr>
        <p:spPr>
          <a:xfrm rot="10800000">
            <a:off x="7261610" y="2252860"/>
            <a:ext cx="0" cy="2183878"/>
          </a:xfrm>
          <a:prstGeom prst="straightConnector1">
            <a:avLst/>
          </a:prstGeom>
          <a:noFill/>
          <a:ln cap="flat" cmpd="sng" w="38100">
            <a:solidFill>
              <a:schemeClr val="dk2"/>
            </a:solidFill>
            <a:prstDash val="solid"/>
            <a:round/>
            <a:headEnd len="sm" w="sm" type="none"/>
            <a:tailEnd len="med" w="med" type="triangle"/>
          </a:ln>
        </p:spPr>
      </p:cxnSp>
      <p:cxnSp>
        <p:nvCxnSpPr>
          <p:cNvPr descr="Arrow 4 - Pointing to the second argument of the function b" id="494" name="Google Shape;494;p12"/>
          <p:cNvCxnSpPr/>
          <p:nvPr/>
        </p:nvCxnSpPr>
        <p:spPr>
          <a:xfrm rot="10800000">
            <a:off x="8023610" y="2266982"/>
            <a:ext cx="0" cy="2169756"/>
          </a:xfrm>
          <a:prstGeom prst="straightConnector1">
            <a:avLst/>
          </a:prstGeom>
          <a:noFill/>
          <a:ln cap="flat" cmpd="sng" w="38100">
            <a:solidFill>
              <a:schemeClr val="dk2"/>
            </a:solidFill>
            <a:prstDash val="solid"/>
            <a:round/>
            <a:headEnd len="sm" w="sm" type="none"/>
            <a:tailEnd len="med" w="med" type="triangle"/>
          </a:ln>
        </p:spPr>
      </p:cxnSp>
      <p:sp>
        <p:nvSpPr>
          <p:cNvPr id="495" name="Google Shape;495;p12"/>
          <p:cNvSpPr txBox="1"/>
          <p:nvPr/>
        </p:nvSpPr>
        <p:spPr>
          <a:xfrm>
            <a:off x="3015504" y="4436738"/>
            <a:ext cx="1814800" cy="1142655"/>
          </a:xfrm>
          <a:prstGeom prst="rect">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b="0" i="0" lang="en-US" sz="2353" u="none" cap="none" strike="noStrike">
                <a:solidFill>
                  <a:schemeClr val="dk1"/>
                </a:solidFill>
                <a:latin typeface="Quattrocento Sans"/>
                <a:ea typeface="Quattrocento Sans"/>
                <a:cs typeface="Quattrocento Sans"/>
                <a:sym typeface="Quattrocento Sans"/>
              </a:rPr>
              <a:t>“Define” a function</a:t>
            </a:r>
            <a:endParaRPr b="0" i="0" sz="2353" u="none" cap="none" strike="noStrike">
              <a:solidFill>
                <a:schemeClr val="dk1"/>
              </a:solidFill>
              <a:latin typeface="Quattrocento Sans"/>
              <a:ea typeface="Quattrocento Sans"/>
              <a:cs typeface="Quattrocento Sans"/>
              <a:sym typeface="Quattrocento Sans"/>
            </a:endParaRPr>
          </a:p>
        </p:txBody>
      </p:sp>
      <p:sp>
        <p:nvSpPr>
          <p:cNvPr id="492" name="Google Shape;492;p12"/>
          <p:cNvSpPr txBox="1"/>
          <p:nvPr/>
        </p:nvSpPr>
        <p:spPr>
          <a:xfrm>
            <a:off x="4983277" y="4395860"/>
            <a:ext cx="1481260" cy="524800"/>
          </a:xfrm>
          <a:prstGeom prst="rect">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b="0" i="0" lang="en-US" sz="2353" u="none" cap="none" strike="noStrike">
                <a:solidFill>
                  <a:schemeClr val="dk1"/>
                </a:solidFill>
                <a:latin typeface="Quattrocento Sans"/>
                <a:ea typeface="Quattrocento Sans"/>
                <a:cs typeface="Quattrocento Sans"/>
                <a:sym typeface="Quattrocento Sans"/>
              </a:rPr>
              <a:t>Name of function</a:t>
            </a:r>
            <a:endParaRPr b="0" i="0" sz="2353" u="none" cap="none" strike="noStrike">
              <a:solidFill>
                <a:schemeClr val="dk1"/>
              </a:solidFill>
              <a:latin typeface="Quattrocento Sans"/>
              <a:ea typeface="Quattrocento Sans"/>
              <a:cs typeface="Quattrocento Sans"/>
              <a:sym typeface="Quattrocento Sans"/>
            </a:endParaRPr>
          </a:p>
        </p:txBody>
      </p:sp>
      <p:sp>
        <p:nvSpPr>
          <p:cNvPr id="496" name="Google Shape;496;p12"/>
          <p:cNvSpPr txBox="1"/>
          <p:nvPr/>
        </p:nvSpPr>
        <p:spPr>
          <a:xfrm>
            <a:off x="6906056" y="4483266"/>
            <a:ext cx="1814800" cy="5248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US" sz="2353" u="none" cap="none" strike="noStrike">
                <a:solidFill>
                  <a:schemeClr val="dk1"/>
                </a:solidFill>
                <a:latin typeface="Quattrocento Sans"/>
                <a:ea typeface="Quattrocento Sans"/>
                <a:cs typeface="Quattrocento Sans"/>
                <a:sym typeface="Quattrocento Sans"/>
              </a:rPr>
              <a:t>Arguments</a:t>
            </a:r>
            <a:endParaRPr sz="2353">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13"/>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Practice</a:t>
            </a:r>
            <a:endParaRPr/>
          </a:p>
        </p:txBody>
      </p:sp>
      <p:sp>
        <p:nvSpPr>
          <p:cNvPr id="503" name="Google Shape;503;p13"/>
          <p:cNvSpPr txBox="1"/>
          <p:nvPr>
            <p:ph idx="1" type="body"/>
          </p:nvPr>
        </p:nvSpPr>
        <p:spPr>
          <a:xfrm>
            <a:off x="588263" y="1011198"/>
            <a:ext cx="11018838" cy="5515356"/>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520"/>
              <a:buNone/>
            </a:pPr>
            <a:r>
              <a:rPr lang="en-US"/>
              <a:t>Record this in your notebook:</a:t>
            </a:r>
            <a:br>
              <a:rPr lang="en-US"/>
            </a:br>
            <a:endParaRPr/>
          </a:p>
          <a:p>
            <a:pPr indent="-228600" lvl="0" marL="228600" rtl="0" algn="l">
              <a:lnSpc>
                <a:spcPct val="100000"/>
              </a:lnSpc>
              <a:spcBef>
                <a:spcPts val="560"/>
              </a:spcBef>
              <a:spcAft>
                <a:spcPts val="0"/>
              </a:spcAft>
              <a:buClr>
                <a:schemeClr val="dk1"/>
              </a:buClr>
              <a:buSzPts val="2520"/>
              <a:buChar char="·"/>
            </a:pPr>
            <a:r>
              <a:rPr lang="en-US"/>
              <a:t>Create a function that takes two arguments</a:t>
            </a:r>
            <a:endParaRPr/>
          </a:p>
          <a:p>
            <a:pPr indent="-228600" lvl="0" marL="228600" rtl="0" algn="l">
              <a:lnSpc>
                <a:spcPct val="100000"/>
              </a:lnSpc>
              <a:spcBef>
                <a:spcPts val="560"/>
              </a:spcBef>
              <a:spcAft>
                <a:spcPts val="0"/>
              </a:spcAft>
              <a:buClr>
                <a:schemeClr val="dk1"/>
              </a:buClr>
              <a:buSzPts val="2520"/>
              <a:buChar char="·"/>
            </a:pPr>
            <a:r>
              <a:rPr lang="en-US"/>
              <a:t>In the body of the function, add the two values together</a:t>
            </a:r>
            <a:endParaRPr/>
          </a:p>
          <a:p>
            <a:pPr indent="-228600" lvl="0" marL="228600" rtl="0" algn="l">
              <a:lnSpc>
                <a:spcPct val="100000"/>
              </a:lnSpc>
              <a:spcBef>
                <a:spcPts val="560"/>
              </a:spcBef>
              <a:spcAft>
                <a:spcPts val="0"/>
              </a:spcAft>
              <a:buClr>
                <a:schemeClr val="dk1"/>
              </a:buClr>
              <a:buSzPts val="2520"/>
              <a:buChar char="·"/>
            </a:pPr>
            <a:r>
              <a:rPr lang="en-US"/>
              <a:t>Return the sum</a:t>
            </a:r>
            <a:endParaRPr/>
          </a:p>
          <a:p>
            <a:pPr indent="0" lvl="0" marL="0" rtl="0" algn="l">
              <a:lnSpc>
                <a:spcPct val="100000"/>
              </a:lnSpc>
              <a:spcBef>
                <a:spcPts val="560"/>
              </a:spcBef>
              <a:spcAft>
                <a:spcPts val="0"/>
              </a:spcAft>
              <a:buClr>
                <a:schemeClr val="dk1"/>
              </a:buClr>
              <a:buSzPts val="2520"/>
              <a:buNone/>
            </a:pPr>
            <a:r>
              <a:t/>
            </a:r>
            <a:endParaRPr/>
          </a:p>
          <a:p>
            <a:pPr indent="-514350" lvl="0" marL="514350" rtl="0" algn="l">
              <a:lnSpc>
                <a:spcPct val="100000"/>
              </a:lnSpc>
              <a:spcBef>
                <a:spcPts val="560"/>
              </a:spcBef>
              <a:spcAft>
                <a:spcPts val="0"/>
              </a:spcAft>
              <a:buClr>
                <a:schemeClr val="dk1"/>
              </a:buClr>
              <a:buSzPts val="2520"/>
              <a:buFont typeface="Quattrocento Sans"/>
              <a:buAutoNum type="arabicPeriod"/>
            </a:pPr>
            <a:r>
              <a:rPr lang="en-US">
                <a:solidFill>
                  <a:srgbClr val="0000FF"/>
                </a:solidFill>
                <a:latin typeface="Consolas"/>
                <a:ea typeface="Consolas"/>
                <a:cs typeface="Consolas"/>
                <a:sym typeface="Consolas"/>
              </a:rPr>
              <a:t>def</a:t>
            </a:r>
            <a:r>
              <a:rPr lang="en-US">
                <a:solidFill>
                  <a:srgbClr val="000000"/>
                </a:solidFill>
                <a:latin typeface="Consolas"/>
                <a:ea typeface="Consolas"/>
                <a:cs typeface="Consolas"/>
                <a:sym typeface="Consolas"/>
              </a:rPr>
              <a:t> my_function(a, b): </a:t>
            </a:r>
            <a:endParaRPr/>
          </a:p>
          <a:p>
            <a:pPr indent="-514350" lvl="0" marL="514350" rtl="0" algn="l">
              <a:lnSpc>
                <a:spcPct val="100000"/>
              </a:lnSpc>
              <a:spcBef>
                <a:spcPts val="560"/>
              </a:spcBef>
              <a:spcAft>
                <a:spcPts val="0"/>
              </a:spcAft>
              <a:buClr>
                <a:schemeClr val="dk1"/>
              </a:buClr>
              <a:buSzPts val="2520"/>
              <a:buFont typeface="Quattrocento Sans"/>
              <a:buAutoNum type="arabicPeriod"/>
            </a:pPr>
            <a:r>
              <a:rPr lang="en-US">
                <a:solidFill>
                  <a:srgbClr val="000000"/>
                </a:solidFill>
                <a:latin typeface="Consolas"/>
                <a:ea typeface="Consolas"/>
                <a:cs typeface="Consolas"/>
                <a:sym typeface="Consolas"/>
              </a:rPr>
              <a:t>  c = a + b</a:t>
            </a:r>
            <a:endParaRPr/>
          </a:p>
          <a:p>
            <a:pPr indent="-514350" lvl="0" marL="514350" rtl="0" algn="l">
              <a:lnSpc>
                <a:spcPct val="100000"/>
              </a:lnSpc>
              <a:spcBef>
                <a:spcPts val="560"/>
              </a:spcBef>
              <a:spcAft>
                <a:spcPts val="0"/>
              </a:spcAft>
              <a:buClr>
                <a:schemeClr val="dk1"/>
              </a:buClr>
              <a:buSzPts val="2520"/>
              <a:buFont typeface="Quattrocento Sans"/>
              <a:buAutoNum type="arabicPeriod"/>
            </a:pPr>
            <a:r>
              <a:rPr lang="en-US">
                <a:solidFill>
                  <a:srgbClr val="0000FF"/>
                </a:solidFill>
                <a:latin typeface="Consolas"/>
                <a:ea typeface="Consolas"/>
                <a:cs typeface="Consolas"/>
                <a:sym typeface="Consolas"/>
              </a:rPr>
              <a:t>  return</a:t>
            </a:r>
            <a:r>
              <a:rPr lang="en-US">
                <a:solidFill>
                  <a:srgbClr val="000000"/>
                </a:solidFill>
                <a:latin typeface="Consolas"/>
                <a:ea typeface="Consolas"/>
                <a:cs typeface="Consolas"/>
                <a:sym typeface="Consolas"/>
              </a:rPr>
              <a:t> c</a:t>
            </a:r>
            <a:endParaRPr/>
          </a:p>
          <a:p>
            <a:pPr indent="-514350" lvl="0" marL="514350" rtl="0" algn="l">
              <a:lnSpc>
                <a:spcPct val="100000"/>
              </a:lnSpc>
              <a:spcBef>
                <a:spcPts val="560"/>
              </a:spcBef>
              <a:spcAft>
                <a:spcPts val="0"/>
              </a:spcAft>
              <a:buClr>
                <a:schemeClr val="dk1"/>
              </a:buClr>
              <a:buSzPts val="2520"/>
              <a:buFont typeface="Quattrocento Sans"/>
              <a:buAutoNum type="arabicPeriod"/>
            </a:pPr>
            <a:r>
              <a:rPr lang="en-US">
                <a:solidFill>
                  <a:srgbClr val="000000"/>
                </a:solidFill>
                <a:latin typeface="Consolas"/>
                <a:ea typeface="Consolas"/>
                <a:cs typeface="Consolas"/>
                <a:sym typeface="Consolas"/>
              </a:rPr>
              <a:t># Example:  now we can call the function!</a:t>
            </a:r>
            <a:endParaRPr/>
          </a:p>
          <a:p>
            <a:pPr indent="-514350" lvl="0" marL="514350" rtl="0" algn="l">
              <a:lnSpc>
                <a:spcPct val="100000"/>
              </a:lnSpc>
              <a:spcBef>
                <a:spcPts val="560"/>
              </a:spcBef>
              <a:spcAft>
                <a:spcPts val="0"/>
              </a:spcAft>
              <a:buClr>
                <a:schemeClr val="dk1"/>
              </a:buClr>
              <a:buSzPts val="2520"/>
              <a:buFont typeface="Quattrocento Sans"/>
              <a:buAutoNum type="arabicPeriod"/>
            </a:pPr>
            <a:r>
              <a:rPr lang="en-US">
                <a:solidFill>
                  <a:srgbClr val="000000"/>
                </a:solidFill>
                <a:latin typeface="Consolas"/>
                <a:ea typeface="Consolas"/>
                <a:cs typeface="Consolas"/>
                <a:sym typeface="Consolas"/>
              </a:rPr>
              <a:t>print("2 plus 3 equals",my_function(2,3))</a:t>
            </a:r>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14"/>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Function contract</a:t>
            </a:r>
            <a:endParaRPr/>
          </a:p>
        </p:txBody>
      </p:sp>
      <p:sp>
        <p:nvSpPr>
          <p:cNvPr id="510" name="Google Shape;510;p14"/>
          <p:cNvSpPr txBox="1"/>
          <p:nvPr>
            <p:ph idx="1" type="body"/>
          </p:nvPr>
        </p:nvSpPr>
        <p:spPr>
          <a:xfrm>
            <a:off x="586580" y="1435100"/>
            <a:ext cx="11286551" cy="353327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520"/>
              <a:buNone/>
            </a:pPr>
            <a:r>
              <a:rPr lang="en-US"/>
              <a:t>Using # to create comments, the function contract should specify</a:t>
            </a:r>
            <a:endParaRPr/>
          </a:p>
          <a:p>
            <a:pPr indent="0" lvl="0" marL="0" rtl="0" algn="l">
              <a:lnSpc>
                <a:spcPct val="100000"/>
              </a:lnSpc>
              <a:spcBef>
                <a:spcPts val="560"/>
              </a:spcBef>
              <a:spcAft>
                <a:spcPts val="0"/>
              </a:spcAft>
              <a:buClr>
                <a:schemeClr val="dk1"/>
              </a:buClr>
              <a:buSzPts val="2520"/>
              <a:buNone/>
            </a:pPr>
            <a:r>
              <a:t/>
            </a:r>
            <a:endParaRPr/>
          </a:p>
          <a:p>
            <a:pPr indent="-228600" lvl="0" marL="228600" rtl="0" algn="l">
              <a:lnSpc>
                <a:spcPct val="100000"/>
              </a:lnSpc>
              <a:spcBef>
                <a:spcPts val="560"/>
              </a:spcBef>
              <a:spcAft>
                <a:spcPts val="0"/>
              </a:spcAft>
              <a:buClr>
                <a:schemeClr val="dk1"/>
              </a:buClr>
              <a:buSzPts val="2520"/>
              <a:buChar char="·"/>
            </a:pPr>
            <a:r>
              <a:rPr lang="en-US"/>
              <a:t>The </a:t>
            </a:r>
            <a:r>
              <a:rPr b="1" lang="en-US"/>
              <a:t>name</a:t>
            </a:r>
            <a:r>
              <a:rPr lang="en-US"/>
              <a:t> of the function</a:t>
            </a:r>
            <a:endParaRPr/>
          </a:p>
          <a:p>
            <a:pPr indent="-228600" lvl="0" marL="228600" rtl="0" algn="l">
              <a:lnSpc>
                <a:spcPct val="100000"/>
              </a:lnSpc>
              <a:spcBef>
                <a:spcPts val="560"/>
              </a:spcBef>
              <a:spcAft>
                <a:spcPts val="0"/>
              </a:spcAft>
              <a:buClr>
                <a:schemeClr val="dk1"/>
              </a:buClr>
              <a:buSzPts val="2520"/>
              <a:buChar char="·"/>
            </a:pPr>
            <a:r>
              <a:rPr lang="en-US"/>
              <a:t>An explanation of the function's </a:t>
            </a:r>
            <a:r>
              <a:rPr b="1" lang="en-US"/>
              <a:t>purpose</a:t>
            </a:r>
            <a:endParaRPr/>
          </a:p>
          <a:p>
            <a:pPr indent="-228600" lvl="0" marL="228600" rtl="0" algn="l">
              <a:lnSpc>
                <a:spcPct val="100000"/>
              </a:lnSpc>
              <a:spcBef>
                <a:spcPts val="560"/>
              </a:spcBef>
              <a:spcAft>
                <a:spcPts val="0"/>
              </a:spcAft>
              <a:buClr>
                <a:schemeClr val="dk1"/>
              </a:buClr>
              <a:buSzPts val="2520"/>
              <a:buChar char="·"/>
            </a:pPr>
            <a:r>
              <a:rPr lang="en-US"/>
              <a:t>The </a:t>
            </a:r>
            <a:r>
              <a:rPr b="1" lang="en-US"/>
              <a:t>arguments</a:t>
            </a:r>
            <a:r>
              <a:rPr lang="en-US"/>
              <a:t> it takes in as </a:t>
            </a:r>
            <a:r>
              <a:rPr b="1" lang="en-US"/>
              <a:t>input</a:t>
            </a:r>
            <a:r>
              <a:rPr lang="en-US"/>
              <a:t>, and the </a:t>
            </a:r>
            <a:r>
              <a:rPr b="1" lang="en-US"/>
              <a:t>types</a:t>
            </a:r>
            <a:r>
              <a:rPr lang="en-US"/>
              <a:t> of those arguments</a:t>
            </a:r>
            <a:endParaRPr/>
          </a:p>
          <a:p>
            <a:pPr indent="-228600" lvl="0" marL="228600" rtl="0" algn="l">
              <a:lnSpc>
                <a:spcPct val="100000"/>
              </a:lnSpc>
              <a:spcBef>
                <a:spcPts val="560"/>
              </a:spcBef>
              <a:spcAft>
                <a:spcPts val="0"/>
              </a:spcAft>
              <a:buClr>
                <a:schemeClr val="dk1"/>
              </a:buClr>
              <a:buSzPts val="2520"/>
              <a:buChar char="·"/>
            </a:pPr>
            <a:r>
              <a:rPr lang="en-US"/>
              <a:t>The function's </a:t>
            </a:r>
            <a:r>
              <a:rPr b="1" lang="en-US"/>
              <a:t>output</a:t>
            </a:r>
            <a:r>
              <a:rPr lang="en-US"/>
              <a:t>, including </a:t>
            </a:r>
            <a:r>
              <a:rPr b="1" lang="en-US"/>
              <a:t>return type</a:t>
            </a:r>
            <a:endParaRPr/>
          </a:p>
          <a:p>
            <a:pPr indent="-68579" lvl="0" marL="228600" rtl="0" algn="l">
              <a:lnSpc>
                <a:spcPct val="100000"/>
              </a:lnSpc>
              <a:spcBef>
                <a:spcPts val="560"/>
              </a:spcBef>
              <a:spcAft>
                <a:spcPts val="0"/>
              </a:spcAft>
              <a:buClr>
                <a:schemeClr val="dk1"/>
              </a:buClr>
              <a:buSzPts val="2520"/>
              <a:buNone/>
            </a:pPr>
            <a:r>
              <a:t/>
            </a:r>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15"/>
          <p:cNvSpPr txBox="1"/>
          <p:nvPr>
            <p:ph type="title"/>
          </p:nvPr>
        </p:nvSpPr>
        <p:spPr>
          <a:xfrm>
            <a:off x="588263" y="457199"/>
            <a:ext cx="11018520" cy="750277"/>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1"/>
              </a:buClr>
              <a:buSzPts val="3600"/>
              <a:buFont typeface="Quattrocento Sans"/>
              <a:buNone/>
            </a:pPr>
            <a:r>
              <a:rPr lang="en-US"/>
              <a:t>A user-defined function</a:t>
            </a:r>
            <a:endParaRPr/>
          </a:p>
        </p:txBody>
      </p:sp>
      <p:sp>
        <p:nvSpPr>
          <p:cNvPr id="516" name="Google Shape;516;p15"/>
          <p:cNvSpPr txBox="1"/>
          <p:nvPr>
            <p:ph idx="1" type="body"/>
          </p:nvPr>
        </p:nvSpPr>
        <p:spPr>
          <a:xfrm>
            <a:off x="584200" y="1435100"/>
            <a:ext cx="11018838" cy="4833938"/>
          </a:xfrm>
          <a:prstGeom prst="rect">
            <a:avLst/>
          </a:prstGeom>
          <a:noFill/>
          <a:ln>
            <a:noFill/>
          </a:ln>
        </p:spPr>
        <p:txBody>
          <a:bodyPr anchorCtr="0" anchor="t" bIns="121900" lIns="121900" spcFirstLastPara="1" rIns="121900" wrap="square" tIns="121900">
            <a:noAutofit/>
          </a:bodyPr>
          <a:lstStyle/>
          <a:p>
            <a:pPr indent="-514350" lvl="0" marL="514350" rtl="0" algn="l">
              <a:lnSpc>
                <a:spcPct val="100000"/>
              </a:lnSpc>
              <a:spcBef>
                <a:spcPts val="560"/>
              </a:spcBef>
              <a:spcAft>
                <a:spcPts val="0"/>
              </a:spcAft>
              <a:buClr>
                <a:schemeClr val="dk1"/>
              </a:buClr>
              <a:buSzPts val="2800"/>
              <a:buFont typeface="Quattrocento Sans"/>
              <a:buAutoNum type="arabicPeriod"/>
            </a:pPr>
            <a:r>
              <a:rPr lang="en-US">
                <a:latin typeface="Consolas"/>
                <a:ea typeface="Consolas"/>
                <a:cs typeface="Consolas"/>
                <a:sym typeface="Consolas"/>
              </a:rPr>
              <a:t># Name: multiply_by_two</a:t>
            </a:r>
            <a:endParaRPr/>
          </a:p>
          <a:p>
            <a:pPr indent="-514350" lvl="0" marL="514350" rtl="0" algn="l">
              <a:lnSpc>
                <a:spcPct val="100000"/>
              </a:lnSpc>
              <a:spcBef>
                <a:spcPts val="560"/>
              </a:spcBef>
              <a:spcAft>
                <a:spcPts val="0"/>
              </a:spcAft>
              <a:buClr>
                <a:schemeClr val="dk1"/>
              </a:buClr>
              <a:buSzPts val="2800"/>
              <a:buFont typeface="Quattrocento Sans"/>
              <a:buAutoNum type="arabicPeriod"/>
            </a:pPr>
            <a:r>
              <a:rPr lang="en-US">
                <a:latin typeface="Consolas"/>
                <a:ea typeface="Consolas"/>
                <a:cs typeface="Consolas"/>
                <a:sym typeface="Consolas"/>
              </a:rPr>
              <a:t># Purpose: multiplies a given number by 2</a:t>
            </a:r>
            <a:endParaRPr/>
          </a:p>
          <a:p>
            <a:pPr indent="-514350" lvl="0" marL="514350" rtl="0" algn="l">
              <a:lnSpc>
                <a:spcPct val="100000"/>
              </a:lnSpc>
              <a:spcBef>
                <a:spcPts val="560"/>
              </a:spcBef>
              <a:spcAft>
                <a:spcPts val="0"/>
              </a:spcAft>
              <a:buClr>
                <a:schemeClr val="dk1"/>
              </a:buClr>
              <a:buSzPts val="2800"/>
              <a:buFont typeface="Quattrocento Sans"/>
              <a:buAutoNum type="arabicPeriod"/>
            </a:pPr>
            <a:r>
              <a:rPr lang="en-US">
                <a:latin typeface="Consolas"/>
                <a:ea typeface="Consolas"/>
                <a:cs typeface="Consolas"/>
                <a:sym typeface="Consolas"/>
              </a:rPr>
              <a:t># Input: number to multiply (int)</a:t>
            </a:r>
            <a:endParaRPr/>
          </a:p>
          <a:p>
            <a:pPr indent="-514350" lvl="0" marL="514350" rtl="0" algn="l">
              <a:lnSpc>
                <a:spcPct val="100000"/>
              </a:lnSpc>
              <a:spcBef>
                <a:spcPts val="560"/>
              </a:spcBef>
              <a:spcAft>
                <a:spcPts val="0"/>
              </a:spcAft>
              <a:buClr>
                <a:schemeClr val="dk1"/>
              </a:buClr>
              <a:buSzPts val="2800"/>
              <a:buFont typeface="Quattrocento Sans"/>
              <a:buAutoNum type="arabicPeriod"/>
            </a:pPr>
            <a:r>
              <a:rPr lang="en-US">
                <a:latin typeface="Consolas"/>
                <a:ea typeface="Consolas"/>
                <a:cs typeface="Consolas"/>
                <a:sym typeface="Consolas"/>
              </a:rPr>
              <a:t># Output: int</a:t>
            </a:r>
            <a:endParaRPr/>
          </a:p>
          <a:p>
            <a:pPr indent="-514350" lvl="0" marL="514350" rtl="0" algn="l">
              <a:lnSpc>
                <a:spcPct val="100000"/>
              </a:lnSpc>
              <a:spcBef>
                <a:spcPts val="560"/>
              </a:spcBef>
              <a:spcAft>
                <a:spcPts val="0"/>
              </a:spcAft>
              <a:buClr>
                <a:srgbClr val="000000"/>
              </a:buClr>
              <a:buSzPts val="2520"/>
              <a:buFont typeface="Quattrocento Sans"/>
              <a:buAutoNum type="arabicPeriod"/>
            </a:pPr>
            <a:r>
              <a:rPr lang="en-US">
                <a:solidFill>
                  <a:srgbClr val="0000FF"/>
                </a:solidFill>
                <a:latin typeface="Consolas"/>
                <a:ea typeface="Consolas"/>
                <a:cs typeface="Consolas"/>
                <a:sym typeface="Consolas"/>
              </a:rPr>
              <a:t>def</a:t>
            </a:r>
            <a:r>
              <a:rPr lang="en-US">
                <a:solidFill>
                  <a:srgbClr val="000000"/>
                </a:solidFill>
                <a:latin typeface="Consolas"/>
                <a:ea typeface="Consolas"/>
                <a:cs typeface="Consolas"/>
                <a:sym typeface="Consolas"/>
              </a:rPr>
              <a:t> multiply_by_two(a): </a:t>
            </a:r>
            <a:endParaRPr/>
          </a:p>
          <a:p>
            <a:pPr indent="-514350" lvl="0" marL="514350" rtl="0" algn="l">
              <a:lnSpc>
                <a:spcPct val="100000"/>
              </a:lnSpc>
              <a:spcBef>
                <a:spcPts val="560"/>
              </a:spcBef>
              <a:spcAft>
                <a:spcPts val="0"/>
              </a:spcAft>
              <a:buClr>
                <a:srgbClr val="000000"/>
              </a:buClr>
              <a:buSzPts val="2520"/>
              <a:buFont typeface="Quattrocento Sans"/>
              <a:buAutoNum type="arabicPeriod"/>
            </a:pPr>
            <a:r>
              <a:rPr lang="en-US">
                <a:solidFill>
                  <a:srgbClr val="000000"/>
                </a:solidFill>
                <a:latin typeface="Consolas"/>
                <a:ea typeface="Consolas"/>
                <a:cs typeface="Consolas"/>
                <a:sym typeface="Consolas"/>
              </a:rPr>
              <a:t>  c = a * 2</a:t>
            </a:r>
            <a:endParaRPr/>
          </a:p>
          <a:p>
            <a:pPr indent="-514350" lvl="0" marL="514350" rtl="0" algn="l">
              <a:lnSpc>
                <a:spcPct val="100000"/>
              </a:lnSpc>
              <a:spcBef>
                <a:spcPts val="560"/>
              </a:spcBef>
              <a:spcAft>
                <a:spcPts val="0"/>
              </a:spcAft>
              <a:buClr>
                <a:srgbClr val="000000"/>
              </a:buClr>
              <a:buSzPts val="2520"/>
              <a:buFont typeface="Quattrocento Sans"/>
              <a:buAutoNum type="arabicPeriod"/>
            </a:pPr>
            <a:r>
              <a:rPr lang="en-US">
                <a:solidFill>
                  <a:srgbClr val="0000FF"/>
                </a:solidFill>
                <a:latin typeface="Consolas"/>
                <a:ea typeface="Consolas"/>
                <a:cs typeface="Consolas"/>
                <a:sym typeface="Consolas"/>
              </a:rPr>
              <a:t>  return</a:t>
            </a:r>
            <a:r>
              <a:rPr lang="en-US">
                <a:solidFill>
                  <a:srgbClr val="000000"/>
                </a:solidFill>
                <a:latin typeface="Consolas"/>
                <a:ea typeface="Consolas"/>
                <a:cs typeface="Consolas"/>
                <a:sym typeface="Consolas"/>
              </a:rPr>
              <a:t> c</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16"/>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Lab - Part 1: Happy birthday</a:t>
            </a:r>
            <a:endParaRPr/>
          </a:p>
        </p:txBody>
      </p:sp>
      <p:sp>
        <p:nvSpPr>
          <p:cNvPr id="523" name="Google Shape;523;p16"/>
          <p:cNvSpPr txBox="1"/>
          <p:nvPr>
            <p:ph idx="1" type="body"/>
          </p:nvPr>
        </p:nvSpPr>
        <p:spPr>
          <a:xfrm>
            <a:off x="584200" y="1435100"/>
            <a:ext cx="11018838" cy="4715137"/>
          </a:xfrm>
          <a:prstGeom prst="rect">
            <a:avLst/>
          </a:prstGeom>
          <a:noFill/>
          <a:ln>
            <a:noFill/>
          </a:ln>
        </p:spPr>
        <p:txBody>
          <a:bodyPr anchorCtr="0" anchor="t" bIns="0" lIns="0" spcFirstLastPara="1" rIns="0" wrap="square" tIns="0">
            <a:spAutoFit/>
          </a:bodyPr>
          <a:lstStyle/>
          <a:p>
            <a:pPr indent="-228600" lvl="0" marL="228600" rtl="0" algn="l">
              <a:lnSpc>
                <a:spcPct val="100000"/>
              </a:lnSpc>
              <a:spcBef>
                <a:spcPts val="0"/>
              </a:spcBef>
              <a:spcAft>
                <a:spcPts val="0"/>
              </a:spcAft>
              <a:buClr>
                <a:schemeClr val="dk1"/>
              </a:buClr>
              <a:buSzPts val="2520"/>
              <a:buChar char="·"/>
            </a:pPr>
            <a:r>
              <a:rPr lang="en-US"/>
              <a:t>Create a function called </a:t>
            </a:r>
            <a:r>
              <a:rPr lang="en-US">
                <a:latin typeface="Consolas"/>
                <a:ea typeface="Consolas"/>
                <a:cs typeface="Consolas"/>
                <a:sym typeface="Consolas"/>
              </a:rPr>
              <a:t>birthday_song</a:t>
            </a:r>
            <a:endParaRPr/>
          </a:p>
          <a:p>
            <a:pPr indent="-228600" lvl="0" marL="228600" rtl="0" algn="l">
              <a:lnSpc>
                <a:spcPct val="100000"/>
              </a:lnSpc>
              <a:spcBef>
                <a:spcPts val="560"/>
              </a:spcBef>
              <a:spcAft>
                <a:spcPts val="0"/>
              </a:spcAft>
              <a:buClr>
                <a:schemeClr val="dk1"/>
              </a:buClr>
              <a:buSzPts val="2520"/>
              <a:buChar char="·"/>
            </a:pPr>
            <a:r>
              <a:rPr lang="en-US"/>
              <a:t>Print out the Happy Birthday song</a:t>
            </a:r>
            <a:endParaRPr/>
          </a:p>
          <a:p>
            <a:pPr indent="-228600" lvl="0" marL="228600" rtl="0" algn="l">
              <a:lnSpc>
                <a:spcPct val="100000"/>
              </a:lnSpc>
              <a:spcBef>
                <a:spcPts val="560"/>
              </a:spcBef>
              <a:spcAft>
                <a:spcPts val="0"/>
              </a:spcAft>
              <a:buClr>
                <a:schemeClr val="dk1"/>
              </a:buClr>
              <a:buSzPts val="2520"/>
              <a:buChar char="·"/>
            </a:pPr>
            <a:r>
              <a:rPr lang="en-US"/>
              <a:t>A name is input as an argument</a:t>
            </a:r>
            <a:endParaRPr/>
          </a:p>
          <a:p>
            <a:pPr indent="-228600" lvl="0" marL="228600" rtl="0" algn="l">
              <a:lnSpc>
                <a:spcPct val="100000"/>
              </a:lnSpc>
              <a:spcBef>
                <a:spcPts val="560"/>
              </a:spcBef>
              <a:spcAft>
                <a:spcPts val="0"/>
              </a:spcAft>
              <a:buClr>
                <a:schemeClr val="dk1"/>
              </a:buClr>
              <a:buSzPts val="2520"/>
              <a:buChar char="·"/>
            </a:pPr>
            <a:r>
              <a:rPr lang="en-US"/>
              <a:t>The contract should be:</a:t>
            </a:r>
            <a:endParaRPr/>
          </a:p>
          <a:p>
            <a:pPr indent="0" lvl="0" marL="0" rtl="0" algn="l">
              <a:lnSpc>
                <a:spcPct val="100000"/>
              </a:lnSpc>
              <a:spcBef>
                <a:spcPts val="560"/>
              </a:spcBef>
              <a:spcAft>
                <a:spcPts val="0"/>
              </a:spcAft>
              <a:buClr>
                <a:schemeClr val="dk1"/>
              </a:buClr>
              <a:buSzPts val="2520"/>
              <a:buNone/>
            </a:pPr>
            <a:r>
              <a:t/>
            </a:r>
            <a:endParaRPr/>
          </a:p>
          <a:p>
            <a:pPr indent="-514350" lvl="0" marL="514350" rtl="0" algn="l">
              <a:lnSpc>
                <a:spcPct val="100000"/>
              </a:lnSpc>
              <a:spcBef>
                <a:spcPts val="400"/>
              </a:spcBef>
              <a:spcAft>
                <a:spcPts val="0"/>
              </a:spcAft>
              <a:buClr>
                <a:schemeClr val="dk1"/>
              </a:buClr>
              <a:buSzPts val="1800"/>
              <a:buFont typeface="Quattrocento Sans"/>
              <a:buAutoNum type="arabicPeriod"/>
            </a:pPr>
            <a:r>
              <a:rPr lang="en-US" sz="2000">
                <a:solidFill>
                  <a:srgbClr val="AAAAAA"/>
                </a:solidFill>
                <a:latin typeface="Consolas"/>
                <a:ea typeface="Consolas"/>
                <a:cs typeface="Consolas"/>
                <a:sym typeface="Consolas"/>
              </a:rPr>
              <a:t># Name: birthday_song</a:t>
            </a:r>
            <a:endParaRPr sz="2000">
              <a:solidFill>
                <a:srgbClr val="000000"/>
              </a:solidFill>
              <a:latin typeface="Consolas"/>
              <a:ea typeface="Consolas"/>
              <a:cs typeface="Consolas"/>
              <a:sym typeface="Consolas"/>
            </a:endParaRPr>
          </a:p>
          <a:p>
            <a:pPr indent="-514350" lvl="0" marL="514350" rtl="0" algn="l">
              <a:lnSpc>
                <a:spcPct val="100000"/>
              </a:lnSpc>
              <a:spcBef>
                <a:spcPts val="400"/>
              </a:spcBef>
              <a:spcAft>
                <a:spcPts val="0"/>
              </a:spcAft>
              <a:buClr>
                <a:schemeClr val="dk1"/>
              </a:buClr>
              <a:buSzPts val="1800"/>
              <a:buFont typeface="Quattrocento Sans"/>
              <a:buAutoNum type="arabicPeriod"/>
            </a:pPr>
            <a:r>
              <a:rPr lang="en-US" sz="2000">
                <a:solidFill>
                  <a:srgbClr val="AAAAAA"/>
                </a:solidFill>
                <a:latin typeface="Consolas"/>
                <a:ea typeface="Consolas"/>
                <a:cs typeface="Consolas"/>
                <a:sym typeface="Consolas"/>
              </a:rPr>
              <a:t># Purpose: birthday_song prints out a personalized birthday song</a:t>
            </a:r>
            <a:endParaRPr sz="2000">
              <a:solidFill>
                <a:srgbClr val="000000"/>
              </a:solidFill>
              <a:latin typeface="Consolas"/>
              <a:ea typeface="Consolas"/>
              <a:cs typeface="Consolas"/>
              <a:sym typeface="Consolas"/>
            </a:endParaRPr>
          </a:p>
          <a:p>
            <a:pPr indent="-514350" lvl="0" marL="514350" rtl="0" algn="l">
              <a:lnSpc>
                <a:spcPct val="100000"/>
              </a:lnSpc>
              <a:spcBef>
                <a:spcPts val="400"/>
              </a:spcBef>
              <a:spcAft>
                <a:spcPts val="0"/>
              </a:spcAft>
              <a:buClr>
                <a:schemeClr val="dk1"/>
              </a:buClr>
              <a:buSzPts val="1800"/>
              <a:buFont typeface="Quattrocento Sans"/>
              <a:buAutoNum type="arabicPeriod"/>
            </a:pPr>
            <a:r>
              <a:rPr lang="en-US" sz="2000">
                <a:solidFill>
                  <a:srgbClr val="AAAAAA"/>
                </a:solidFill>
                <a:latin typeface="Consolas"/>
                <a:ea typeface="Consolas"/>
                <a:cs typeface="Consolas"/>
                <a:sym typeface="Consolas"/>
              </a:rPr>
              <a:t># Input: name, string </a:t>
            </a:r>
            <a:endParaRPr sz="2000">
              <a:solidFill>
                <a:srgbClr val="000000"/>
              </a:solidFill>
              <a:latin typeface="Consolas"/>
              <a:ea typeface="Consolas"/>
              <a:cs typeface="Consolas"/>
              <a:sym typeface="Consolas"/>
            </a:endParaRPr>
          </a:p>
          <a:p>
            <a:pPr indent="-514350" lvl="0" marL="514350" rtl="0" algn="l">
              <a:lnSpc>
                <a:spcPct val="100000"/>
              </a:lnSpc>
              <a:spcBef>
                <a:spcPts val="400"/>
              </a:spcBef>
              <a:spcAft>
                <a:spcPts val="0"/>
              </a:spcAft>
              <a:buClr>
                <a:schemeClr val="dk1"/>
              </a:buClr>
              <a:buSzPts val="1800"/>
              <a:buFont typeface="Quattrocento Sans"/>
              <a:buAutoNum type="arabicPeriod"/>
            </a:pPr>
            <a:r>
              <a:rPr lang="en-US" sz="2000">
                <a:solidFill>
                  <a:srgbClr val="AAAAAA"/>
                </a:solidFill>
                <a:latin typeface="Consolas"/>
                <a:ea typeface="Consolas"/>
                <a:cs typeface="Consolas"/>
                <a:sym typeface="Consolas"/>
              </a:rPr>
              <a:t># Output: none</a:t>
            </a:r>
            <a:endParaRPr sz="2000">
              <a:solidFill>
                <a:srgbClr val="000000"/>
              </a:solidFill>
              <a:latin typeface="Consolas"/>
              <a:ea typeface="Consolas"/>
              <a:cs typeface="Consolas"/>
              <a:sym typeface="Consolas"/>
            </a:endParaRPr>
          </a:p>
          <a:p>
            <a:pPr indent="-514350" lvl="0" marL="514350" rtl="0" algn="l">
              <a:lnSpc>
                <a:spcPct val="100000"/>
              </a:lnSpc>
              <a:spcBef>
                <a:spcPts val="400"/>
              </a:spcBef>
              <a:spcAft>
                <a:spcPts val="0"/>
              </a:spcAft>
              <a:buClr>
                <a:schemeClr val="dk1"/>
              </a:buClr>
              <a:buSzPts val="1800"/>
              <a:buFont typeface="Quattrocento Sans"/>
              <a:buAutoNum type="arabicPeriod"/>
            </a:pPr>
            <a:r>
              <a:rPr lang="en-US" sz="2000">
                <a:solidFill>
                  <a:srgbClr val="0000FF"/>
                </a:solidFill>
                <a:latin typeface="Consolas"/>
                <a:ea typeface="Consolas"/>
                <a:cs typeface="Consolas"/>
                <a:sym typeface="Consolas"/>
              </a:rPr>
              <a:t>def</a:t>
            </a:r>
            <a:r>
              <a:rPr lang="en-US" sz="2000">
                <a:solidFill>
                  <a:srgbClr val="000000"/>
                </a:solidFill>
                <a:latin typeface="Consolas"/>
                <a:ea typeface="Consolas"/>
                <a:cs typeface="Consolas"/>
                <a:sym typeface="Consolas"/>
              </a:rPr>
              <a:t> birthday_song(name): </a:t>
            </a:r>
            <a:endParaRPr/>
          </a:p>
          <a:p>
            <a:pPr indent="-514350" lvl="0" marL="514350" rtl="0" algn="l">
              <a:lnSpc>
                <a:spcPct val="100000"/>
              </a:lnSpc>
              <a:spcBef>
                <a:spcPts val="400"/>
              </a:spcBef>
              <a:spcAft>
                <a:spcPts val="0"/>
              </a:spcAft>
              <a:buClr>
                <a:schemeClr val="dk1"/>
              </a:buClr>
              <a:buSzPts val="1800"/>
              <a:buFont typeface="Quattrocento Sans"/>
              <a:buAutoNum type="arabicPeriod"/>
            </a:pPr>
            <a:r>
              <a:rPr lang="en-US" sz="2000">
                <a:solidFill>
                  <a:srgbClr val="AAAAAA"/>
                </a:solidFill>
                <a:latin typeface="Consolas"/>
                <a:ea typeface="Consolas"/>
                <a:cs typeface="Consolas"/>
                <a:sym typeface="Consolas"/>
              </a:rPr>
              <a:t>    # your code goes here</a:t>
            </a:r>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17"/>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Lab - Part 2: Add</a:t>
            </a:r>
            <a:endParaRPr/>
          </a:p>
        </p:txBody>
      </p:sp>
      <p:sp>
        <p:nvSpPr>
          <p:cNvPr id="530" name="Google Shape;530;p17"/>
          <p:cNvSpPr txBox="1"/>
          <p:nvPr>
            <p:ph idx="1" type="body"/>
          </p:nvPr>
        </p:nvSpPr>
        <p:spPr>
          <a:xfrm>
            <a:off x="586580" y="1140460"/>
            <a:ext cx="11300700" cy="2154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520"/>
              <a:buNone/>
            </a:pPr>
            <a:r>
              <a:rPr lang="en-US"/>
              <a:t>Create a function that adds two numbers.</a:t>
            </a:r>
            <a:endParaRPr/>
          </a:p>
          <a:p>
            <a:pPr indent="0" lvl="1" marL="0" rtl="0" algn="l">
              <a:lnSpc>
                <a:spcPct val="100000"/>
              </a:lnSpc>
              <a:spcBef>
                <a:spcPts val="400"/>
              </a:spcBef>
              <a:spcAft>
                <a:spcPts val="0"/>
              </a:spcAft>
              <a:buClr>
                <a:schemeClr val="dk1"/>
              </a:buClr>
              <a:buSzPts val="1800"/>
              <a:buNone/>
            </a:pPr>
            <a:r>
              <a:t/>
            </a:r>
            <a:endParaRPr/>
          </a:p>
          <a:p>
            <a:pPr indent="0" lvl="0" marL="0" rtl="0" algn="l">
              <a:lnSpc>
                <a:spcPct val="100000"/>
              </a:lnSpc>
              <a:spcBef>
                <a:spcPts val="560"/>
              </a:spcBef>
              <a:spcAft>
                <a:spcPts val="0"/>
              </a:spcAft>
              <a:buClr>
                <a:schemeClr val="dk1"/>
              </a:buClr>
              <a:buSzPts val="2520"/>
              <a:buNone/>
            </a:pPr>
            <a:r>
              <a:rPr lang="en-US"/>
              <a:t>Write out the contract for the </a:t>
            </a:r>
            <a:r>
              <a:rPr lang="en-US">
                <a:latin typeface="Consolas"/>
                <a:ea typeface="Consolas"/>
                <a:cs typeface="Consolas"/>
                <a:sym typeface="Consolas"/>
              </a:rPr>
              <a:t>add</a:t>
            </a:r>
            <a:r>
              <a:rPr lang="en-US">
                <a:latin typeface="Consolas"/>
                <a:ea typeface="Consolas"/>
                <a:cs typeface="Consolas"/>
                <a:sym typeface="Consolas"/>
              </a:rPr>
              <a:t>(num1, num2)</a:t>
            </a:r>
            <a:r>
              <a:rPr lang="en-US"/>
              <a:t>function.</a:t>
            </a:r>
            <a:endParaRPr/>
          </a:p>
          <a:p>
            <a:pPr indent="0" lvl="0" marL="0" rtl="0" algn="l">
              <a:lnSpc>
                <a:spcPct val="100000"/>
              </a:lnSpc>
              <a:spcBef>
                <a:spcPts val="560"/>
              </a:spcBef>
              <a:spcAft>
                <a:spcPts val="0"/>
              </a:spcAft>
              <a:buClr>
                <a:schemeClr val="dk1"/>
              </a:buClr>
              <a:buSzPts val="2520"/>
              <a:buNone/>
            </a:pPr>
            <a:r>
              <a:rPr lang="en-US"/>
              <a:t>The function should </a:t>
            </a:r>
            <a:r>
              <a:rPr i="1" lang="en-US"/>
              <a:t>return</a:t>
            </a:r>
            <a:r>
              <a:rPr lang="en-US"/>
              <a:t> the sum of the two numbers.</a:t>
            </a:r>
            <a:endParaRPr/>
          </a:p>
          <a:p>
            <a:pPr indent="0" lvl="0" marL="0" rtl="0" algn="l">
              <a:lnSpc>
                <a:spcPct val="100000"/>
              </a:lnSpc>
              <a:spcBef>
                <a:spcPts val="400"/>
              </a:spcBef>
              <a:spcAft>
                <a:spcPts val="0"/>
              </a:spcAft>
              <a:buClr>
                <a:schemeClr val="dk1"/>
              </a:buClr>
              <a:buSzPts val="1800"/>
              <a:buNone/>
            </a:pPr>
            <a:r>
              <a:t/>
            </a:r>
            <a:endParaRPr sz="2000">
              <a:solidFill>
                <a:srgbClr val="000000"/>
              </a:solidFill>
              <a:latin typeface="Consolas"/>
              <a:ea typeface="Consolas"/>
              <a:cs typeface="Consolas"/>
              <a:sym typeface="Consolas"/>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18"/>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Bonus!</a:t>
            </a:r>
            <a:endParaRPr/>
          </a:p>
        </p:txBody>
      </p:sp>
      <p:sp>
        <p:nvSpPr>
          <p:cNvPr id="537" name="Google Shape;537;p18"/>
          <p:cNvSpPr txBox="1"/>
          <p:nvPr>
            <p:ph idx="1" type="body"/>
          </p:nvPr>
        </p:nvSpPr>
        <p:spPr>
          <a:xfrm>
            <a:off x="584899" y="1011198"/>
            <a:ext cx="10679700" cy="2216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160"/>
              <a:buNone/>
            </a:pPr>
            <a:r>
              <a:rPr b="1" lang="en-US" sz="2400"/>
              <a:t>1) </a:t>
            </a:r>
            <a:r>
              <a:rPr lang="en-US" sz="2400"/>
              <a:t>Try taking what you learned making the </a:t>
            </a:r>
            <a:r>
              <a:rPr lang="en-US" sz="2400">
                <a:latin typeface="Consolas"/>
                <a:ea typeface="Consolas"/>
                <a:cs typeface="Consolas"/>
                <a:sym typeface="Consolas"/>
              </a:rPr>
              <a:t>add</a:t>
            </a:r>
            <a:r>
              <a:rPr lang="en-US" sz="2400"/>
              <a:t> function and make a calculator. The contract should look like: </a:t>
            </a:r>
            <a:r>
              <a:rPr lang="en-US" sz="2400">
                <a:latin typeface="Consolas"/>
                <a:ea typeface="Consolas"/>
                <a:cs typeface="Consolas"/>
                <a:sym typeface="Consolas"/>
              </a:rPr>
              <a:t>calculator(num1, num2, operator)</a:t>
            </a:r>
            <a:r>
              <a:rPr lang="en-US" sz="2400"/>
              <a:t> where the </a:t>
            </a:r>
            <a:r>
              <a:rPr lang="en-US" sz="2400">
                <a:latin typeface="Consolas"/>
                <a:ea typeface="Consolas"/>
                <a:cs typeface="Consolas"/>
                <a:sym typeface="Consolas"/>
              </a:rPr>
              <a:t>operator</a:t>
            </a:r>
            <a:r>
              <a:rPr lang="en-US" sz="2400"/>
              <a:t> argument is a string that can be either “+” or “-” and determine what the calculator does.</a:t>
            </a:r>
            <a:endParaRPr sz="2400"/>
          </a:p>
          <a:p>
            <a:pPr indent="0" lvl="0" marL="0" rtl="0" algn="l">
              <a:lnSpc>
                <a:spcPct val="100000"/>
              </a:lnSpc>
              <a:spcBef>
                <a:spcPts val="0"/>
              </a:spcBef>
              <a:spcAft>
                <a:spcPts val="0"/>
              </a:spcAft>
              <a:buClr>
                <a:schemeClr val="dk1"/>
              </a:buClr>
              <a:buSzPts val="2160"/>
              <a:buNone/>
            </a:pPr>
            <a:r>
              <a:t/>
            </a:r>
            <a:endParaRPr sz="2400"/>
          </a:p>
          <a:p>
            <a:pPr indent="0" lvl="0" marL="0" rtl="0" algn="l">
              <a:lnSpc>
                <a:spcPct val="100000"/>
              </a:lnSpc>
              <a:spcBef>
                <a:spcPts val="0"/>
              </a:spcBef>
              <a:spcAft>
                <a:spcPts val="0"/>
              </a:spcAft>
              <a:buClr>
                <a:schemeClr val="dk1"/>
              </a:buClr>
              <a:buSzPts val="2160"/>
              <a:buNone/>
            </a:pPr>
            <a:r>
              <a:rPr lang="en-US" sz="2400"/>
              <a:t>The function should return the result of the calculation.</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User-Defined Functions</a:t>
            </a:r>
            <a:endParaRPr/>
          </a:p>
        </p:txBody>
      </p:sp>
      <p:sp>
        <p:nvSpPr>
          <p:cNvPr id="418" name="Google Shape;418;p2"/>
          <p:cNvSpPr txBox="1"/>
          <p:nvPr>
            <p:ph idx="1" type="body"/>
          </p:nvPr>
        </p:nvSpPr>
        <p:spPr>
          <a:xfrm>
            <a:off x="584200" y="1435100"/>
            <a:ext cx="11018838" cy="353327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520"/>
              <a:buNone/>
            </a:pPr>
            <a:r>
              <a:rPr i="1" lang="en-US"/>
              <a:t>Students will be able to...</a:t>
            </a:r>
            <a:endParaRPr/>
          </a:p>
          <a:p>
            <a:pPr indent="0" lvl="0" marL="0" rtl="0" algn="l">
              <a:lnSpc>
                <a:spcPct val="100000"/>
              </a:lnSpc>
              <a:spcBef>
                <a:spcPts val="560"/>
              </a:spcBef>
              <a:spcAft>
                <a:spcPts val="0"/>
              </a:spcAft>
              <a:buClr>
                <a:schemeClr val="dk1"/>
              </a:buClr>
              <a:buSzPts val="2520"/>
              <a:buNone/>
            </a:pPr>
            <a:r>
              <a:t/>
            </a:r>
            <a:endParaRPr i="1"/>
          </a:p>
          <a:p>
            <a:pPr indent="-342900" lvl="0" marL="342900" rtl="0" algn="l">
              <a:lnSpc>
                <a:spcPct val="100000"/>
              </a:lnSpc>
              <a:spcBef>
                <a:spcPts val="560"/>
              </a:spcBef>
              <a:spcAft>
                <a:spcPts val="0"/>
              </a:spcAft>
              <a:buClr>
                <a:schemeClr val="dk1"/>
              </a:buClr>
              <a:buSzPts val="2520"/>
              <a:buFont typeface="Arial"/>
              <a:buChar char="•"/>
            </a:pPr>
            <a:r>
              <a:rPr lang="en-US"/>
              <a:t>Define and identify </a:t>
            </a:r>
            <a:endParaRPr/>
          </a:p>
          <a:p>
            <a:pPr indent="-342900" lvl="1" marL="571500" rtl="0" algn="l">
              <a:lnSpc>
                <a:spcPct val="100000"/>
              </a:lnSpc>
              <a:spcBef>
                <a:spcPts val="560"/>
              </a:spcBef>
              <a:spcAft>
                <a:spcPts val="0"/>
              </a:spcAft>
              <a:buClr>
                <a:schemeClr val="dk1"/>
              </a:buClr>
              <a:buSzPts val="2520"/>
              <a:buFont typeface="Arial"/>
              <a:buChar char="•"/>
            </a:pPr>
            <a:r>
              <a:rPr b="1" lang="en-US" sz="2800"/>
              <a:t>abstraction</a:t>
            </a:r>
            <a:endParaRPr/>
          </a:p>
          <a:p>
            <a:pPr indent="-342900" lvl="1" marL="571500" rtl="0" algn="l">
              <a:lnSpc>
                <a:spcPct val="100000"/>
              </a:lnSpc>
              <a:spcBef>
                <a:spcPts val="560"/>
              </a:spcBef>
              <a:spcAft>
                <a:spcPts val="0"/>
              </a:spcAft>
              <a:buClr>
                <a:schemeClr val="dk1"/>
              </a:buClr>
              <a:buSzPts val="2520"/>
              <a:buFont typeface="Arial"/>
              <a:buChar char="•"/>
            </a:pPr>
            <a:r>
              <a:rPr b="1" lang="en-US" sz="2800"/>
              <a:t>def</a:t>
            </a:r>
            <a:r>
              <a:rPr lang="en-US" sz="2800"/>
              <a:t> (new Python keyword)</a:t>
            </a:r>
            <a:endParaRPr b="1" sz="2800"/>
          </a:p>
          <a:p>
            <a:pPr indent="-342900" lvl="0" marL="342900" rtl="0" algn="l">
              <a:lnSpc>
                <a:spcPct val="100000"/>
              </a:lnSpc>
              <a:spcBef>
                <a:spcPts val="560"/>
              </a:spcBef>
              <a:spcAft>
                <a:spcPts val="0"/>
              </a:spcAft>
              <a:buClr>
                <a:schemeClr val="dk1"/>
              </a:buClr>
              <a:buSzPts val="2520"/>
              <a:buFont typeface="Arial"/>
              <a:buChar char="•"/>
            </a:pPr>
            <a:r>
              <a:rPr lang="en-US"/>
              <a:t>Create </a:t>
            </a:r>
            <a:r>
              <a:rPr b="1" lang="en-US"/>
              <a:t>functions</a:t>
            </a:r>
            <a:endParaRPr/>
          </a:p>
          <a:p>
            <a:pPr indent="-342900" lvl="0" marL="342900" rtl="0" algn="l">
              <a:lnSpc>
                <a:spcPct val="100000"/>
              </a:lnSpc>
              <a:spcBef>
                <a:spcPts val="560"/>
              </a:spcBef>
              <a:spcAft>
                <a:spcPts val="0"/>
              </a:spcAft>
              <a:buClr>
                <a:schemeClr val="dk1"/>
              </a:buClr>
              <a:buSzPts val="2520"/>
              <a:buFont typeface="Arial"/>
              <a:buChar char="•"/>
            </a:pPr>
            <a:r>
              <a:rPr lang="en-US"/>
              <a:t>Create a </a:t>
            </a:r>
            <a:r>
              <a:rPr b="1" lang="en-US"/>
              <a:t>function contract</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
          <p:cNvSpPr txBox="1"/>
          <p:nvPr>
            <p:ph type="title"/>
          </p:nvPr>
        </p:nvSpPr>
        <p:spPr>
          <a:xfrm>
            <a:off x="584200" y="2305840"/>
            <a:ext cx="3468956"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Today’s plan</a:t>
            </a:r>
            <a:endParaRPr/>
          </a:p>
        </p:txBody>
      </p:sp>
      <p:sp>
        <p:nvSpPr>
          <p:cNvPr id="425" name="Google Shape;425;p3"/>
          <p:cNvSpPr txBox="1"/>
          <p:nvPr>
            <p:ph idx="1" type="body"/>
          </p:nvPr>
        </p:nvSpPr>
        <p:spPr>
          <a:xfrm>
            <a:off x="4646104" y="2447038"/>
            <a:ext cx="6961188" cy="2160591"/>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160"/>
              <a:buNone/>
            </a:pPr>
            <a:r>
              <a:rPr lang="en-US"/>
              <a:t>Do now</a:t>
            </a:r>
            <a:endParaRPr/>
          </a:p>
          <a:p>
            <a:pPr indent="0" lvl="0" marL="0" rtl="0" algn="l">
              <a:lnSpc>
                <a:spcPct val="100000"/>
              </a:lnSpc>
              <a:spcBef>
                <a:spcPts val="1680"/>
              </a:spcBef>
              <a:spcAft>
                <a:spcPts val="0"/>
              </a:spcAft>
              <a:buClr>
                <a:schemeClr val="dk1"/>
              </a:buClr>
              <a:buSzPts val="2160"/>
              <a:buNone/>
            </a:pPr>
            <a:r>
              <a:rPr lang="en-US"/>
              <a:t>Lesson</a:t>
            </a:r>
            <a:endParaRPr/>
          </a:p>
          <a:p>
            <a:pPr indent="0" lvl="0" marL="0" rtl="0" algn="l">
              <a:lnSpc>
                <a:spcPct val="100000"/>
              </a:lnSpc>
              <a:spcBef>
                <a:spcPts val="1680"/>
              </a:spcBef>
              <a:spcAft>
                <a:spcPts val="0"/>
              </a:spcAft>
              <a:buClr>
                <a:schemeClr val="dk1"/>
              </a:buClr>
              <a:buSzPts val="2160"/>
              <a:buNone/>
            </a:pPr>
            <a:r>
              <a:rPr lang="en-US"/>
              <a:t>Lab</a:t>
            </a:r>
            <a:endParaRPr/>
          </a:p>
          <a:p>
            <a:pPr indent="0" lvl="0" marL="0" rtl="0" algn="l">
              <a:lnSpc>
                <a:spcPct val="100000"/>
              </a:lnSpc>
              <a:spcBef>
                <a:spcPts val="1680"/>
              </a:spcBef>
              <a:spcAft>
                <a:spcPts val="0"/>
              </a:spcAft>
              <a:buClr>
                <a:schemeClr val="dk1"/>
              </a:buClr>
              <a:buSzPts val="2160"/>
              <a:buNone/>
            </a:pPr>
            <a:r>
              <a:rPr lang="en-US"/>
              <a:t>Debrief</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Do now</a:t>
            </a:r>
            <a:endParaRPr/>
          </a:p>
        </p:txBody>
      </p:sp>
      <p:sp>
        <p:nvSpPr>
          <p:cNvPr id="432" name="Google Shape;432;p4"/>
          <p:cNvSpPr txBox="1"/>
          <p:nvPr>
            <p:ph idx="1" type="body"/>
          </p:nvPr>
        </p:nvSpPr>
        <p:spPr>
          <a:xfrm>
            <a:off x="588263" y="1046810"/>
            <a:ext cx="11018838" cy="6032421"/>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520"/>
              <a:buNone/>
            </a:pPr>
            <a:r>
              <a:rPr lang="en-US"/>
              <a:t>Write down one thing you learned in class yesterday.</a:t>
            </a:r>
            <a:endParaRPr/>
          </a:p>
          <a:p>
            <a:pPr indent="0" lvl="0" marL="0" rtl="0" algn="l">
              <a:lnSpc>
                <a:spcPct val="100000"/>
              </a:lnSpc>
              <a:spcBef>
                <a:spcPts val="560"/>
              </a:spcBef>
              <a:spcAft>
                <a:spcPts val="0"/>
              </a:spcAft>
              <a:buClr>
                <a:schemeClr val="dk1"/>
              </a:buClr>
              <a:buSzPts val="1080"/>
              <a:buNone/>
            </a:pPr>
            <a:br>
              <a:rPr lang="en-US" sz="1200"/>
            </a:br>
            <a:r>
              <a:rPr lang="en-US"/>
              <a:t>Open the console. Type the following program:</a:t>
            </a:r>
            <a:br>
              <a:rPr lang="en-US"/>
            </a:br>
            <a:endParaRPr sz="1600"/>
          </a:p>
          <a:p>
            <a:pPr indent="-457200" lvl="0" marL="457200" rtl="0" algn="l">
              <a:lnSpc>
                <a:spcPct val="100000"/>
              </a:lnSpc>
              <a:spcBef>
                <a:spcPts val="480"/>
              </a:spcBef>
              <a:spcAft>
                <a:spcPts val="0"/>
              </a:spcAft>
              <a:buClr>
                <a:schemeClr val="dk1"/>
              </a:buClr>
              <a:buSzPts val="2160"/>
              <a:buFont typeface="Quattrocento Sans"/>
              <a:buAutoNum type="arabicPeriod"/>
            </a:pPr>
            <a:r>
              <a:rPr lang="en-US" sz="2400">
                <a:latin typeface="Consolas"/>
                <a:ea typeface="Consolas"/>
                <a:cs typeface="Consolas"/>
                <a:sym typeface="Consolas"/>
              </a:rPr>
              <a:t>def my_function():     </a:t>
            </a:r>
            <a:endParaRPr/>
          </a:p>
          <a:p>
            <a:pPr indent="-457200" lvl="0" marL="457200" rtl="0" algn="l">
              <a:lnSpc>
                <a:spcPct val="100000"/>
              </a:lnSpc>
              <a:spcBef>
                <a:spcPts val="480"/>
              </a:spcBef>
              <a:spcAft>
                <a:spcPts val="0"/>
              </a:spcAft>
              <a:buClr>
                <a:schemeClr val="dk1"/>
              </a:buClr>
              <a:buSzPts val="2160"/>
              <a:buFont typeface="Quattrocento Sans"/>
              <a:buAutoNum type="arabicPeriod"/>
            </a:pPr>
            <a:r>
              <a:rPr lang="en-US" sz="2400">
                <a:latin typeface="Consolas"/>
                <a:ea typeface="Consolas"/>
                <a:cs typeface="Consolas"/>
                <a:sym typeface="Consolas"/>
              </a:rPr>
              <a:t>  print("THIS IS MY FUNCTION!")</a:t>
            </a:r>
            <a:endParaRPr/>
          </a:p>
          <a:p>
            <a:pPr indent="0" lvl="0" marL="0" rtl="0" algn="l">
              <a:lnSpc>
                <a:spcPct val="100000"/>
              </a:lnSpc>
              <a:spcBef>
                <a:spcPts val="560"/>
              </a:spcBef>
              <a:spcAft>
                <a:spcPts val="0"/>
              </a:spcAft>
              <a:buClr>
                <a:schemeClr val="dk1"/>
              </a:buClr>
              <a:buSzPts val="1440"/>
              <a:buNone/>
            </a:pPr>
            <a:br>
              <a:rPr lang="en-US" sz="1600"/>
            </a:br>
            <a:r>
              <a:rPr lang="en-US"/>
              <a:t>Answer the following in your notebook:</a:t>
            </a:r>
            <a:endParaRPr/>
          </a:p>
          <a:p>
            <a:pPr indent="-457200" lvl="0" marL="457200" rtl="0" algn="l">
              <a:lnSpc>
                <a:spcPct val="100000"/>
              </a:lnSpc>
              <a:spcBef>
                <a:spcPts val="480"/>
              </a:spcBef>
              <a:spcAft>
                <a:spcPts val="0"/>
              </a:spcAft>
              <a:buClr>
                <a:schemeClr val="dk1"/>
              </a:buClr>
              <a:buSzPts val="2160"/>
              <a:buFont typeface="Quattrocento Sans"/>
              <a:buAutoNum type="arabicPeriod"/>
            </a:pPr>
            <a:r>
              <a:rPr lang="en-US" sz="2400"/>
              <a:t>What does </a:t>
            </a:r>
            <a:r>
              <a:rPr lang="en-US" sz="2400">
                <a:latin typeface="Consolas"/>
                <a:ea typeface="Consolas"/>
                <a:cs typeface="Consolas"/>
                <a:sym typeface="Consolas"/>
              </a:rPr>
              <a:t>my_function </a:t>
            </a:r>
            <a:r>
              <a:rPr lang="en-US" sz="2400"/>
              <a:t>do?   </a:t>
            </a:r>
            <a:endParaRPr/>
          </a:p>
          <a:p>
            <a:pPr indent="-457200" lvl="0" marL="457200" rtl="0" algn="l">
              <a:lnSpc>
                <a:spcPct val="100000"/>
              </a:lnSpc>
              <a:spcBef>
                <a:spcPts val="480"/>
              </a:spcBef>
              <a:spcAft>
                <a:spcPts val="0"/>
              </a:spcAft>
              <a:buClr>
                <a:schemeClr val="dk1"/>
              </a:buClr>
              <a:buSzPts val="2160"/>
              <a:buFont typeface="Quattrocento Sans"/>
              <a:buAutoNum type="arabicPeriod"/>
            </a:pPr>
            <a:r>
              <a:rPr lang="en-US" sz="2400"/>
              <a:t>How would you call the function? </a:t>
            </a:r>
            <a:endParaRPr/>
          </a:p>
          <a:p>
            <a:pPr indent="-457200" lvl="0" marL="457200" rtl="0" algn="l">
              <a:lnSpc>
                <a:spcPct val="100000"/>
              </a:lnSpc>
              <a:spcBef>
                <a:spcPts val="480"/>
              </a:spcBef>
              <a:spcAft>
                <a:spcPts val="0"/>
              </a:spcAft>
              <a:buClr>
                <a:schemeClr val="dk1"/>
              </a:buClr>
              <a:buSzPts val="2160"/>
              <a:buFont typeface="Quattrocento Sans"/>
              <a:buAutoNum type="arabicPeriod"/>
            </a:pPr>
            <a:r>
              <a:rPr lang="en-US" sz="2400"/>
              <a:t>How might you add arguments to </a:t>
            </a:r>
            <a:r>
              <a:rPr lang="en-US" sz="2400">
                <a:latin typeface="Consolas"/>
                <a:ea typeface="Consolas"/>
                <a:cs typeface="Consolas"/>
                <a:sym typeface="Consolas"/>
              </a:rPr>
              <a:t>my_function</a:t>
            </a:r>
            <a:r>
              <a:rPr lang="en-US" sz="2400"/>
              <a:t>?</a:t>
            </a:r>
            <a:endParaRPr/>
          </a:p>
          <a:p>
            <a:pPr indent="0" lvl="0" marL="0" rtl="0" algn="l">
              <a:lnSpc>
                <a:spcPct val="100000"/>
              </a:lnSpc>
              <a:spcBef>
                <a:spcPts val="320"/>
              </a:spcBef>
              <a:spcAft>
                <a:spcPts val="0"/>
              </a:spcAft>
              <a:buClr>
                <a:schemeClr val="dk1"/>
              </a:buClr>
              <a:buSzPts val="1440"/>
              <a:buNone/>
            </a:pPr>
            <a:r>
              <a:t/>
            </a:r>
            <a:endParaRPr sz="1600"/>
          </a:p>
          <a:p>
            <a:pPr indent="0" lvl="0" marL="0" rtl="0" algn="l">
              <a:lnSpc>
                <a:spcPct val="100000"/>
              </a:lnSpc>
              <a:spcBef>
                <a:spcPts val="560"/>
              </a:spcBef>
              <a:spcAft>
                <a:spcPts val="0"/>
              </a:spcAft>
              <a:buClr>
                <a:schemeClr val="dk1"/>
              </a:buClr>
              <a:buSzPts val="2520"/>
              <a:buNone/>
            </a:pPr>
            <a:r>
              <a:rPr lang="en-US"/>
              <a:t>Practice calling </a:t>
            </a:r>
            <a:r>
              <a:rPr lang="en-US">
                <a:latin typeface="Consolas"/>
                <a:ea typeface="Consolas"/>
                <a:cs typeface="Consolas"/>
                <a:sym typeface="Consolas"/>
              </a:rPr>
              <a:t>my_function </a:t>
            </a:r>
            <a:r>
              <a:rPr lang="en-US"/>
              <a:t>by adding code outside of the definition to </a:t>
            </a:r>
            <a:r>
              <a:rPr i="1" lang="en-US"/>
              <a:t>invoke</a:t>
            </a:r>
            <a:r>
              <a:rPr lang="en-US"/>
              <a:t> the function.</a:t>
            </a:r>
            <a:endParaRPr/>
          </a:p>
          <a:p>
            <a:pPr indent="0" lvl="0" marL="0" rtl="0" algn="l">
              <a:lnSpc>
                <a:spcPct val="100000"/>
              </a:lnSpc>
              <a:spcBef>
                <a:spcPts val="560"/>
              </a:spcBef>
              <a:spcAft>
                <a:spcPts val="0"/>
              </a:spcAft>
              <a:buClr>
                <a:schemeClr val="dk1"/>
              </a:buClr>
              <a:buSzPts val="2520"/>
              <a:buNone/>
            </a:pPr>
            <a:r>
              <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Definition</a:t>
            </a:r>
            <a:endParaRPr/>
          </a:p>
        </p:txBody>
      </p:sp>
      <p:sp>
        <p:nvSpPr>
          <p:cNvPr id="439" name="Google Shape;439;p5"/>
          <p:cNvSpPr txBox="1"/>
          <p:nvPr>
            <p:ph idx="1" type="body"/>
          </p:nvPr>
        </p:nvSpPr>
        <p:spPr>
          <a:xfrm>
            <a:off x="584200" y="1435100"/>
            <a:ext cx="11018838" cy="1212383"/>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Clr>
                <a:schemeClr val="dk1"/>
              </a:buClr>
              <a:buSzPts val="2520"/>
              <a:buNone/>
            </a:pPr>
            <a:r>
              <a:rPr b="1" i="1" lang="en-US">
                <a:highlight>
                  <a:srgbClr val="FFFFFF"/>
                </a:highlight>
              </a:rPr>
              <a:t>Abstraction</a:t>
            </a:r>
            <a:r>
              <a:rPr lang="en-US">
                <a:highlight>
                  <a:srgbClr val="FFFFFF"/>
                </a:highlight>
              </a:rPr>
              <a:t>:  the process of </a:t>
            </a:r>
            <a:r>
              <a:rPr lang="en-US">
                <a:solidFill>
                  <a:srgbClr val="333333"/>
                </a:solidFill>
                <a:highlight>
                  <a:srgbClr val="FFFFFF"/>
                </a:highlight>
              </a:rPr>
              <a:t>managing complexity by </a:t>
            </a:r>
            <a:r>
              <a:rPr b="1" lang="en-US">
                <a:solidFill>
                  <a:srgbClr val="333333"/>
                </a:solidFill>
                <a:highlight>
                  <a:srgbClr val="FFFFFF"/>
                </a:highlight>
              </a:rPr>
              <a:t>removing details</a:t>
            </a:r>
            <a:r>
              <a:rPr lang="en-US">
                <a:solidFill>
                  <a:srgbClr val="333333"/>
                </a:solidFill>
                <a:highlight>
                  <a:srgbClr val="FFFFFF"/>
                </a:highlight>
              </a:rPr>
              <a:t> and pushing them down to a </a:t>
            </a:r>
            <a:r>
              <a:rPr b="1" lang="en-US">
                <a:solidFill>
                  <a:srgbClr val="333333"/>
                </a:solidFill>
                <a:highlight>
                  <a:srgbClr val="FFFFFF"/>
                </a:highlight>
              </a:rPr>
              <a:t>lower level</a:t>
            </a:r>
            <a:r>
              <a:rPr lang="en-US">
                <a:solidFill>
                  <a:srgbClr val="333333"/>
                </a:solidFill>
                <a:highlight>
                  <a:srgbClr val="FFFFFF"/>
                </a:highlight>
              </a:rPr>
              <a:t>.</a:t>
            </a:r>
            <a:endParaRPr b="1"/>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Car abstraction</a:t>
            </a:r>
            <a:endParaRPr/>
          </a:p>
        </p:txBody>
      </p:sp>
      <p:sp>
        <p:nvSpPr>
          <p:cNvPr id="445" name="Google Shape;445;p6"/>
          <p:cNvSpPr txBox="1"/>
          <p:nvPr>
            <p:ph idx="1" type="body"/>
          </p:nvPr>
        </p:nvSpPr>
        <p:spPr>
          <a:xfrm>
            <a:off x="584200" y="1435099"/>
            <a:ext cx="4431574" cy="3307572"/>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Clr>
                <a:schemeClr val="dk1"/>
              </a:buClr>
              <a:buSzPts val="2520"/>
              <a:buNone/>
            </a:pPr>
            <a:r>
              <a:rPr b="1" lang="en-US"/>
              <a:t>“</a:t>
            </a:r>
            <a:r>
              <a:rPr lang="en-US">
                <a:solidFill>
                  <a:srgbClr val="333333"/>
                </a:solidFill>
                <a:highlight>
                  <a:srgbClr val="FFFFFF"/>
                </a:highlight>
              </a:rPr>
              <a:t>managing complexity by </a:t>
            </a:r>
            <a:r>
              <a:rPr b="1" lang="en-US">
                <a:solidFill>
                  <a:srgbClr val="333333"/>
                </a:solidFill>
                <a:highlight>
                  <a:srgbClr val="FFFFFF"/>
                </a:highlight>
              </a:rPr>
              <a:t>removing details</a:t>
            </a:r>
            <a:r>
              <a:rPr lang="en-US">
                <a:solidFill>
                  <a:srgbClr val="333333"/>
                </a:solidFill>
                <a:highlight>
                  <a:srgbClr val="FFFFFF"/>
                </a:highlight>
              </a:rPr>
              <a:t> and pushing them down to a </a:t>
            </a:r>
            <a:r>
              <a:rPr b="1" lang="en-US">
                <a:solidFill>
                  <a:srgbClr val="333333"/>
                </a:solidFill>
                <a:highlight>
                  <a:srgbClr val="FFFFFF"/>
                </a:highlight>
              </a:rPr>
              <a:t>lower level</a:t>
            </a:r>
            <a:r>
              <a:rPr lang="en-US">
                <a:solidFill>
                  <a:srgbClr val="333333"/>
                </a:solidFill>
                <a:highlight>
                  <a:srgbClr val="FFFFFF"/>
                </a:highlight>
              </a:rPr>
              <a:t>”</a:t>
            </a:r>
            <a:endParaRPr b="1"/>
          </a:p>
          <a:p>
            <a:pPr indent="-68579" lvl="0" marL="228600" rtl="0" algn="l">
              <a:lnSpc>
                <a:spcPct val="100000"/>
              </a:lnSpc>
              <a:spcBef>
                <a:spcPts val="2160"/>
              </a:spcBef>
              <a:spcAft>
                <a:spcPts val="0"/>
              </a:spcAft>
              <a:buClr>
                <a:schemeClr val="dk1"/>
              </a:buClr>
              <a:buSzPts val="2520"/>
              <a:buNone/>
            </a:pPr>
            <a:r>
              <a:t/>
            </a:r>
            <a:endParaRPr/>
          </a:p>
        </p:txBody>
      </p:sp>
      <p:pic>
        <p:nvPicPr>
          <p:cNvPr descr="Picture of a car" id="446" name="Google Shape;446;p6"/>
          <p:cNvPicPr preferRelativeResize="0"/>
          <p:nvPr/>
        </p:nvPicPr>
        <p:blipFill rotWithShape="1">
          <a:blip r:embed="rId3">
            <a:alphaModFix/>
          </a:blip>
          <a:srcRect b="0" l="0" r="0" t="0"/>
          <a:stretch/>
        </p:blipFill>
        <p:spPr>
          <a:xfrm flipH="1" rot="938492">
            <a:off x="5418065" y="2286467"/>
            <a:ext cx="6092444" cy="3820966"/>
          </a:xfrm>
          <a:prstGeom prst="rect">
            <a:avLst/>
          </a:prstGeom>
          <a:noFill/>
          <a:ln>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Detailed car abstraction</a:t>
            </a:r>
            <a:endParaRPr/>
          </a:p>
        </p:txBody>
      </p:sp>
      <p:sp>
        <p:nvSpPr>
          <p:cNvPr id="452" name="Google Shape;452;p7"/>
          <p:cNvSpPr txBox="1"/>
          <p:nvPr>
            <p:ph idx="1" type="body"/>
          </p:nvPr>
        </p:nvSpPr>
        <p:spPr>
          <a:xfrm>
            <a:off x="584200" y="1435099"/>
            <a:ext cx="4431574" cy="3307572"/>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Clr>
                <a:schemeClr val="dk1"/>
              </a:buClr>
              <a:buSzPts val="2520"/>
              <a:buNone/>
            </a:pPr>
            <a:r>
              <a:rPr b="1" lang="en-US"/>
              <a:t>“</a:t>
            </a:r>
            <a:r>
              <a:rPr lang="en-US">
                <a:solidFill>
                  <a:srgbClr val="333333"/>
                </a:solidFill>
                <a:highlight>
                  <a:srgbClr val="FFFFFF"/>
                </a:highlight>
              </a:rPr>
              <a:t>managing complexity by </a:t>
            </a:r>
            <a:r>
              <a:rPr b="1" lang="en-US">
                <a:solidFill>
                  <a:srgbClr val="333333"/>
                </a:solidFill>
                <a:highlight>
                  <a:srgbClr val="FFFFFF"/>
                </a:highlight>
              </a:rPr>
              <a:t>removing details</a:t>
            </a:r>
            <a:r>
              <a:rPr lang="en-US">
                <a:solidFill>
                  <a:srgbClr val="333333"/>
                </a:solidFill>
                <a:highlight>
                  <a:srgbClr val="FFFFFF"/>
                </a:highlight>
              </a:rPr>
              <a:t> and pushing them down to a </a:t>
            </a:r>
            <a:r>
              <a:rPr b="1" lang="en-US">
                <a:solidFill>
                  <a:srgbClr val="333333"/>
                </a:solidFill>
                <a:highlight>
                  <a:srgbClr val="FFFFFF"/>
                </a:highlight>
              </a:rPr>
              <a:t>lower level</a:t>
            </a:r>
            <a:r>
              <a:rPr lang="en-US">
                <a:solidFill>
                  <a:srgbClr val="333333"/>
                </a:solidFill>
                <a:highlight>
                  <a:srgbClr val="FFFFFF"/>
                </a:highlight>
              </a:rPr>
              <a:t>”</a:t>
            </a:r>
            <a:endParaRPr b="1"/>
          </a:p>
          <a:p>
            <a:pPr indent="-68579" lvl="0" marL="228600" rtl="0" algn="l">
              <a:lnSpc>
                <a:spcPct val="100000"/>
              </a:lnSpc>
              <a:spcBef>
                <a:spcPts val="2160"/>
              </a:spcBef>
              <a:spcAft>
                <a:spcPts val="0"/>
              </a:spcAft>
              <a:buClr>
                <a:schemeClr val="dk1"/>
              </a:buClr>
              <a:buSzPts val="2520"/>
              <a:buNone/>
            </a:pPr>
            <a:r>
              <a:t/>
            </a:r>
            <a:endParaRPr/>
          </a:p>
        </p:txBody>
      </p:sp>
      <p:pic>
        <p:nvPicPr>
          <p:cNvPr descr="picture of a car labeling many of it's internal parts" id="453" name="Google Shape;453;p7"/>
          <p:cNvPicPr preferRelativeResize="0"/>
          <p:nvPr/>
        </p:nvPicPr>
        <p:blipFill rotWithShape="1">
          <a:blip r:embed="rId3">
            <a:alphaModFix/>
          </a:blip>
          <a:srcRect b="0" l="0" r="0" t="0"/>
          <a:stretch/>
        </p:blipFill>
        <p:spPr>
          <a:xfrm>
            <a:off x="5497690" y="1869483"/>
            <a:ext cx="6420014" cy="3965172"/>
          </a:xfrm>
          <a:prstGeom prst="rect">
            <a:avLst/>
          </a:prstGeom>
          <a:noFill/>
          <a:ln>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8"/>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Abstraction </a:t>
            </a:r>
            <a:endParaRPr/>
          </a:p>
        </p:txBody>
      </p:sp>
      <p:sp>
        <p:nvSpPr>
          <p:cNvPr id="459" name="Google Shape;459;p8"/>
          <p:cNvSpPr txBox="1"/>
          <p:nvPr>
            <p:ph idx="1" type="body"/>
          </p:nvPr>
        </p:nvSpPr>
        <p:spPr>
          <a:xfrm>
            <a:off x="584200" y="1435100"/>
            <a:ext cx="5211763" cy="1378839"/>
          </a:xfrm>
          <a:prstGeom prst="rect">
            <a:avLst/>
          </a:prstGeom>
          <a:noFill/>
          <a:ln>
            <a:noFill/>
          </a:ln>
        </p:spPr>
        <p:txBody>
          <a:bodyPr anchorCtr="0" anchor="t" bIns="0" lIns="0" spcFirstLastPara="1" rIns="0" wrap="square" tIns="0">
            <a:spAutoFit/>
          </a:bodyPr>
          <a:lstStyle/>
          <a:p>
            <a:pPr indent="-228600" lvl="0" marL="228600" rtl="0" algn="l">
              <a:lnSpc>
                <a:spcPct val="100000"/>
              </a:lnSpc>
              <a:spcBef>
                <a:spcPts val="0"/>
              </a:spcBef>
              <a:spcAft>
                <a:spcPts val="0"/>
              </a:spcAft>
              <a:buClr>
                <a:schemeClr val="dk1"/>
              </a:buClr>
              <a:buSzPts val="2520"/>
              <a:buChar char="·"/>
            </a:pPr>
            <a:r>
              <a:rPr lang="en-US"/>
              <a:t>Just a steering wheel. Everything else is hidden </a:t>
            </a:r>
            <a:endParaRPr/>
          </a:p>
          <a:p>
            <a:pPr indent="0" lvl="0" marL="0" rtl="0" algn="l">
              <a:lnSpc>
                <a:spcPct val="100000"/>
              </a:lnSpc>
              <a:spcBef>
                <a:spcPts val="560"/>
              </a:spcBef>
              <a:spcAft>
                <a:spcPts val="0"/>
              </a:spcAft>
              <a:buClr>
                <a:schemeClr val="dk1"/>
              </a:buClr>
              <a:buSzPts val="2520"/>
              <a:buNone/>
            </a:pPr>
            <a:r>
              <a:t/>
            </a:r>
            <a:endParaRPr/>
          </a:p>
        </p:txBody>
      </p:sp>
      <p:pic>
        <p:nvPicPr>
          <p:cNvPr descr="Picture of a steering wheel" id="460" name="Google Shape;460;p8"/>
          <p:cNvPicPr preferRelativeResize="0"/>
          <p:nvPr/>
        </p:nvPicPr>
        <p:blipFill rotWithShape="1">
          <a:blip r:embed="rId3">
            <a:alphaModFix/>
          </a:blip>
          <a:srcRect b="0" l="0" r="0" t="0"/>
          <a:stretch/>
        </p:blipFill>
        <p:spPr>
          <a:xfrm>
            <a:off x="7222224" y="2124519"/>
            <a:ext cx="3820975" cy="3820975"/>
          </a:xfrm>
          <a:prstGeom prst="rect">
            <a:avLst/>
          </a:prstGeom>
          <a:noFill/>
          <a:ln>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9"/>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Hidden - abstraction </a:t>
            </a:r>
            <a:endParaRPr/>
          </a:p>
        </p:txBody>
      </p:sp>
      <p:sp>
        <p:nvSpPr>
          <p:cNvPr id="466" name="Google Shape;466;p9"/>
          <p:cNvSpPr txBox="1"/>
          <p:nvPr>
            <p:ph idx="1" type="body"/>
          </p:nvPr>
        </p:nvSpPr>
        <p:spPr>
          <a:xfrm>
            <a:off x="584200" y="1435100"/>
            <a:ext cx="5211763" cy="1809726"/>
          </a:xfrm>
          <a:prstGeom prst="rect">
            <a:avLst/>
          </a:prstGeom>
          <a:noFill/>
          <a:ln>
            <a:noFill/>
          </a:ln>
        </p:spPr>
        <p:txBody>
          <a:bodyPr anchorCtr="0" anchor="t" bIns="0" lIns="0" spcFirstLastPara="1" rIns="0" wrap="square" tIns="0">
            <a:spAutoFit/>
          </a:bodyPr>
          <a:lstStyle/>
          <a:p>
            <a:pPr indent="-228600" lvl="0" marL="228600" rtl="0" algn="l">
              <a:lnSpc>
                <a:spcPct val="100000"/>
              </a:lnSpc>
              <a:spcBef>
                <a:spcPts val="0"/>
              </a:spcBef>
              <a:spcAft>
                <a:spcPts val="0"/>
              </a:spcAft>
              <a:buClr>
                <a:schemeClr val="dk1"/>
              </a:buClr>
              <a:buSzPts val="2520"/>
              <a:buChar char="·"/>
            </a:pPr>
            <a:r>
              <a:rPr lang="en-US"/>
              <a:t>Just a steering wheel. Everything else is hidden behind this "abstraction".</a:t>
            </a:r>
            <a:endParaRPr/>
          </a:p>
          <a:p>
            <a:pPr indent="0" lvl="0" marL="0" rtl="0" algn="l">
              <a:lnSpc>
                <a:spcPct val="100000"/>
              </a:lnSpc>
              <a:spcBef>
                <a:spcPts val="560"/>
              </a:spcBef>
              <a:spcAft>
                <a:spcPts val="0"/>
              </a:spcAft>
              <a:buClr>
                <a:schemeClr val="dk1"/>
              </a:buClr>
              <a:buSzPts val="2520"/>
              <a:buNone/>
            </a:pPr>
            <a:r>
              <a:t/>
            </a:r>
            <a:endParaRPr/>
          </a:p>
        </p:txBody>
      </p:sp>
      <p:pic>
        <p:nvPicPr>
          <p:cNvPr descr="A picture of a steering wheel in front of a detailed picture of a car. The Steering wheel is covering the entire car." id="467" name="Google Shape;467;p9"/>
          <p:cNvPicPr preferRelativeResize="0"/>
          <p:nvPr/>
        </p:nvPicPr>
        <p:blipFill rotWithShape="1">
          <a:blip r:embed="rId3">
            <a:alphaModFix/>
          </a:blip>
          <a:srcRect b="0" l="0" r="0" t="0"/>
          <a:stretch/>
        </p:blipFill>
        <p:spPr>
          <a:xfrm>
            <a:off x="5591339" y="1693975"/>
            <a:ext cx="5705475" cy="3286125"/>
          </a:xfrm>
          <a:prstGeom prst="rect">
            <a:avLst/>
          </a:prstGeom>
          <a:noFill/>
          <a:ln>
            <a:noFill/>
          </a:ln>
        </p:spPr>
      </p:pic>
      <p:pic>
        <p:nvPicPr>
          <p:cNvPr descr="Steering Wheel covering up a detailed picture of a car." id="468" name="Google Shape;468;p9"/>
          <p:cNvPicPr preferRelativeResize="0"/>
          <p:nvPr/>
        </p:nvPicPr>
        <p:blipFill rotWithShape="1">
          <a:blip r:embed="rId4">
            <a:alphaModFix/>
          </a:blip>
          <a:srcRect b="0" l="0" r="0" t="0"/>
          <a:stretch/>
        </p:blipFill>
        <p:spPr>
          <a:xfrm>
            <a:off x="6533602" y="1518512"/>
            <a:ext cx="3820975" cy="3820975"/>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xmlns:r="http://schemas.openxmlformats.org/officeDocument/2006/relationships"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2019-11-13T20:58:36Z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C3F1CA1A-FCF3-4B62-9ECF-1240CFE0F7E4</vt:lpwstr>
  </property>
  <property fmtid="{D5CDD505-2E9C-101B-9397-08002B2CF9AE}" pid="4" name="ArticulatePath">
    <vt:lpwstr>Intro Python 3.02 TEALS</vt:lpwstr>
  </property>
</Properties>
</file>