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iP+emGLnq07SRtsPLHfajcDWc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QuattrocentoSans-italic.fntdata"/><Relationship Id="rId22" Type="http://customschemas.google.com/relationships/presentationmetadata" Target="metadata"/><Relationship Id="rId21"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QuattrocentoSans-bold.fntdata"/><Relationship Id="rId18" Type="http://schemas.openxmlformats.org/officeDocument/2006/relationships/font" Target="fonts/Quattrocento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Day 1</a:t>
            </a:r>
            <a:endParaRPr/>
          </a:p>
          <a:p>
            <a:pPr indent="0" lvl="0" marL="0" rtl="0" algn="l">
              <a:spcBef>
                <a:spcPts val="0"/>
              </a:spcBef>
              <a:spcAft>
                <a:spcPts val="0"/>
              </a:spcAft>
              <a:buNone/>
            </a:pPr>
            <a:r>
              <a:rPr lang="en-US"/>
              <a:t>5 Minutes - Do Now</a:t>
            </a:r>
            <a:endParaRPr/>
          </a:p>
          <a:p>
            <a:pPr indent="0" lvl="0" marL="0" rtl="0" algn="l">
              <a:spcBef>
                <a:spcPts val="0"/>
              </a:spcBef>
              <a:spcAft>
                <a:spcPts val="0"/>
              </a:spcAft>
              <a:buNone/>
            </a:pPr>
            <a:r>
              <a:rPr lang="en-US"/>
              <a:t>10 Minutes - Lesson</a:t>
            </a:r>
            <a:endParaRPr/>
          </a:p>
          <a:p>
            <a:pPr indent="0" lvl="0" marL="0" rtl="0" algn="l">
              <a:spcBef>
                <a:spcPts val="0"/>
              </a:spcBef>
              <a:spcAft>
                <a:spcPts val="0"/>
              </a:spcAft>
              <a:buNone/>
            </a:pPr>
            <a:r>
              <a:rPr lang="en-US"/>
              <a:t>35 Minutes - Lab</a:t>
            </a:r>
            <a:endParaRPr/>
          </a:p>
          <a:p>
            <a:pPr indent="0" lvl="0" marL="0" rtl="0" algn="l">
              <a:spcBef>
                <a:spcPts val="0"/>
              </a:spcBef>
              <a:spcAft>
                <a:spcPts val="0"/>
              </a:spcAft>
              <a:buNone/>
            </a:pPr>
            <a:r>
              <a:rPr lang="en-US"/>
              <a:t>5 Minutes - Debrief</a:t>
            </a:r>
            <a:endParaRPr/>
          </a:p>
          <a:p>
            <a:pPr indent="0" lvl="0" marL="0" rtl="0" algn="l">
              <a:spcBef>
                <a:spcPts val="0"/>
              </a:spcBef>
              <a:spcAft>
                <a:spcPts val="0"/>
              </a:spcAft>
              <a:buNone/>
            </a:pPr>
            <a:r>
              <a:rPr b="1" lang="en-US"/>
              <a:t>Day 2</a:t>
            </a:r>
            <a:endParaRPr/>
          </a:p>
          <a:p>
            <a:pPr indent="0" lvl="0" marL="0" rtl="0" algn="l">
              <a:spcBef>
                <a:spcPts val="0"/>
              </a:spcBef>
              <a:spcAft>
                <a:spcPts val="0"/>
              </a:spcAft>
              <a:buNone/>
            </a:pPr>
            <a:r>
              <a:rPr lang="en-US"/>
              <a:t>10 Minutes - Recap &amp; Review</a:t>
            </a:r>
            <a:endParaRPr/>
          </a:p>
          <a:p>
            <a:pPr indent="0" lvl="0" marL="0" rtl="0" algn="l">
              <a:spcBef>
                <a:spcPts val="0"/>
              </a:spcBef>
              <a:spcAft>
                <a:spcPts val="0"/>
              </a:spcAft>
              <a:buNone/>
            </a:pPr>
            <a:r>
              <a:rPr lang="en-US"/>
              <a:t>40 Minutes - Finish Lab</a:t>
            </a:r>
            <a:endParaRPr/>
          </a:p>
          <a:p>
            <a:pPr indent="0" lvl="0" marL="0" rtl="0" algn="l">
              <a:spcBef>
                <a:spcPts val="0"/>
              </a:spcBef>
              <a:spcAft>
                <a:spcPts val="0"/>
              </a:spcAft>
              <a:buNone/>
            </a:pPr>
            <a:r>
              <a:rPr lang="en-US"/>
              <a:t>5 Minutes - Debrief</a:t>
            </a:r>
            <a:endParaRPr/>
          </a:p>
        </p:txBody>
      </p:sp>
      <p:sp>
        <p:nvSpPr>
          <p:cNvPr id="418" name="Google Shape;41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Students should answer the questions in their notebook.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Connect Lessons together. </a:t>
            </a:r>
            <a:endParaRPr/>
          </a:p>
        </p:txBody>
      </p:sp>
      <p:sp>
        <p:nvSpPr>
          <p:cNvPr id="425" name="Google Shape;4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13" name="Shape 13"/>
        <p:cNvGrpSpPr/>
        <p:nvPr/>
      </p:nvGrpSpPr>
      <p:grpSpPr>
        <a:xfrm>
          <a:off x="0" y="0"/>
          <a:ext cx="0" cy="0"/>
          <a:chOff x="0" y="0"/>
          <a:chExt cx="0" cy="0"/>
        </a:xfrm>
      </p:grpSpPr>
      <p:pic>
        <p:nvPicPr>
          <p:cNvPr descr="Microsoft logo white text version" id="14" name="Google Shape;14;p20"/>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15" name="Google Shape;15;p20"/>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0"/>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Non-bulleted text">
  <p:cSld name="Two Column Non-bulleted text">
    <p:spTree>
      <p:nvGrpSpPr>
        <p:cNvPr id="54" name="Shape 54"/>
        <p:cNvGrpSpPr/>
        <p:nvPr/>
      </p:nvGrpSpPr>
      <p:grpSpPr>
        <a:xfrm>
          <a:off x="0" y="0"/>
          <a:ext cx="0" cy="0"/>
          <a:chOff x="0" y="0"/>
          <a:chExt cx="0" cy="0"/>
        </a:xfrm>
      </p:grpSpPr>
      <p:sp>
        <p:nvSpPr>
          <p:cNvPr id="55" name="Google Shape;55;p2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584200"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28"/>
          <p:cNvSpPr txBox="1"/>
          <p:nvPr>
            <p:ph idx="2" type="body"/>
          </p:nvPr>
        </p:nvSpPr>
        <p:spPr>
          <a:xfrm>
            <a:off x="6397171"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8" name="Shape 58"/>
        <p:cNvGrpSpPr/>
        <p:nvPr/>
      </p:nvGrpSpPr>
      <p:grpSpPr>
        <a:xfrm>
          <a:off x="0" y="0"/>
          <a:ext cx="0" cy="0"/>
          <a:chOff x="0" y="0"/>
          <a:chExt cx="0" cy="0"/>
        </a:xfrm>
      </p:grpSpPr>
      <p:sp>
        <p:nvSpPr>
          <p:cNvPr id="59" name="Google Shape;59;p2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1">
  <p:cSld name="Agenda_1">
    <p:spTree>
      <p:nvGrpSpPr>
        <p:cNvPr id="60" name="Shape 60"/>
        <p:cNvGrpSpPr/>
        <p:nvPr/>
      </p:nvGrpSpPr>
      <p:grpSpPr>
        <a:xfrm>
          <a:off x="0" y="0"/>
          <a:ext cx="0" cy="0"/>
          <a:chOff x="0" y="0"/>
          <a:chExt cx="0" cy="0"/>
        </a:xfrm>
      </p:grpSpPr>
      <p:sp>
        <p:nvSpPr>
          <p:cNvPr id="61" name="Google Shape;61;p30"/>
          <p:cNvSpPr/>
          <p:nvPr/>
        </p:nvSpPr>
        <p:spPr>
          <a:xfrm>
            <a:off x="7407275" y="0"/>
            <a:ext cx="4784721"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2" name="Google Shape;62;p30"/>
          <p:cNvSpPr txBox="1"/>
          <p:nvPr>
            <p:ph type="title"/>
          </p:nvPr>
        </p:nvSpPr>
        <p:spPr>
          <a:xfrm>
            <a:off x="3749039" y="457200"/>
            <a:ext cx="3413761" cy="70104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30"/>
          <p:cNvCxnSpPr/>
          <p:nvPr/>
        </p:nvCxnSpPr>
        <p:spPr>
          <a:xfrm rot="10800000">
            <a:off x="3596639" y="6035040"/>
            <a:ext cx="0" cy="822960"/>
          </a:xfrm>
          <a:prstGeom prst="straightConnector1">
            <a:avLst/>
          </a:prstGeom>
          <a:noFill/>
          <a:ln cap="flat" cmpd="sng" w="28575">
            <a:solidFill>
              <a:schemeClr val="accent1"/>
            </a:solidFill>
            <a:prstDash val="solid"/>
            <a:round/>
            <a:headEnd len="sm" w="sm" type="none"/>
            <a:tailEnd len="sm" w="sm" type="none"/>
          </a:ln>
        </p:spPr>
      </p:cxnSp>
      <p:cxnSp>
        <p:nvCxnSpPr>
          <p:cNvPr id="64" name="Google Shape;64;p30"/>
          <p:cNvCxnSpPr/>
          <p:nvPr/>
        </p:nvCxnSpPr>
        <p:spPr>
          <a:xfrm rot="10800000">
            <a:off x="7254240" y="0"/>
            <a:ext cx="0" cy="1463040"/>
          </a:xfrm>
          <a:prstGeom prst="straightConnector1">
            <a:avLst/>
          </a:prstGeom>
          <a:noFill/>
          <a:ln cap="flat" cmpd="sng" w="28575">
            <a:solidFill>
              <a:schemeClr val="accent1"/>
            </a:solidFill>
            <a:prstDash val="solid"/>
            <a:round/>
            <a:headEnd len="sm" w="sm" type="none"/>
            <a:tailEnd len="sm" w="sm" type="none"/>
          </a:ln>
        </p:spPr>
      </p:cxnSp>
      <p:sp>
        <p:nvSpPr>
          <p:cNvPr id="65" name="Google Shape;65;p30"/>
          <p:cNvSpPr txBox="1"/>
          <p:nvPr>
            <p:ph idx="1" type="body"/>
          </p:nvPr>
        </p:nvSpPr>
        <p:spPr>
          <a:xfrm>
            <a:off x="7475218" y="639763"/>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30"/>
          <p:cNvSpPr txBox="1"/>
          <p:nvPr>
            <p:ph idx="2" type="body"/>
          </p:nvPr>
        </p:nvSpPr>
        <p:spPr>
          <a:xfrm>
            <a:off x="7475218" y="2207306"/>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30"/>
          <p:cNvSpPr txBox="1"/>
          <p:nvPr>
            <p:ph idx="3" type="body"/>
          </p:nvPr>
        </p:nvSpPr>
        <p:spPr>
          <a:xfrm>
            <a:off x="7475218" y="3815043"/>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30"/>
          <p:cNvSpPr txBox="1"/>
          <p:nvPr>
            <p:ph idx="4" type="body"/>
          </p:nvPr>
        </p:nvSpPr>
        <p:spPr>
          <a:xfrm>
            <a:off x="7475218" y="5352441"/>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30"/>
          <p:cNvSpPr txBox="1"/>
          <p:nvPr>
            <p:ph idx="5" type="body"/>
          </p:nvPr>
        </p:nvSpPr>
        <p:spPr>
          <a:xfrm>
            <a:off x="3749675" y="1401762"/>
            <a:ext cx="3413125" cy="5080057"/>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1800"/>
              </a:spcBef>
              <a:spcAft>
                <a:spcPts val="0"/>
              </a:spcAft>
              <a:buClr>
                <a:schemeClr val="dk1"/>
              </a:buClr>
              <a:buSzPts val="2000"/>
              <a:buFont typeface="Quattrocento Sans"/>
              <a:buNone/>
              <a:defRPr sz="2000"/>
            </a:lvl1pPr>
            <a:lvl2pPr indent="-342900" lvl="1" marL="914400" algn="l">
              <a:lnSpc>
                <a:spcPct val="100000"/>
              </a:lnSpc>
              <a:spcBef>
                <a:spcPts val="400"/>
              </a:spcBef>
              <a:spcAft>
                <a:spcPts val="0"/>
              </a:spcAft>
              <a:buClr>
                <a:schemeClr val="dk1"/>
              </a:buClr>
              <a:buSzPts val="1800"/>
              <a:buChar char="·"/>
              <a:defRPr sz="2000"/>
            </a:lvl2pPr>
            <a:lvl3pPr indent="-342900" lvl="2" marL="1371600" algn="l">
              <a:lnSpc>
                <a:spcPct val="100000"/>
              </a:lnSpc>
              <a:spcBef>
                <a:spcPts val="400"/>
              </a:spcBef>
              <a:spcAft>
                <a:spcPts val="0"/>
              </a:spcAft>
              <a:buClr>
                <a:schemeClr val="dk1"/>
              </a:buClr>
              <a:buSzPts val="1800"/>
              <a:buChar char="·"/>
              <a:defRPr sz="2000"/>
            </a:lvl3pPr>
            <a:lvl4pPr indent="-342900" lvl="3" marL="1828800" algn="l">
              <a:lnSpc>
                <a:spcPct val="100000"/>
              </a:lnSpc>
              <a:spcBef>
                <a:spcPts val="400"/>
              </a:spcBef>
              <a:spcAft>
                <a:spcPts val="0"/>
              </a:spcAft>
              <a:buClr>
                <a:schemeClr val="dk1"/>
              </a:buClr>
              <a:buSzPts val="1800"/>
              <a:buChar char="·"/>
              <a:defRPr sz="2000"/>
            </a:lvl4pPr>
            <a:lvl5pPr indent="-342900" lvl="4" marL="2286000" algn="l">
              <a:lnSpc>
                <a:spcPct val="100000"/>
              </a:lnSpc>
              <a:spcBef>
                <a:spcPts val="4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70" name="Google Shape;70;p30"/>
          <p:cNvGrpSpPr/>
          <p:nvPr/>
        </p:nvGrpSpPr>
        <p:grpSpPr>
          <a:xfrm>
            <a:off x="7407275" y="1447800"/>
            <a:ext cx="599440" cy="4724400"/>
            <a:chOff x="7406640" y="1447800"/>
            <a:chExt cx="599440" cy="4724400"/>
          </a:xfrm>
        </p:grpSpPr>
        <p:cxnSp>
          <p:nvCxnSpPr>
            <p:cNvPr id="71" name="Google Shape;71;p30"/>
            <p:cNvCxnSpPr/>
            <p:nvPr/>
          </p:nvCxnSpPr>
          <p:spPr>
            <a:xfrm>
              <a:off x="7406640" y="1447800"/>
              <a:ext cx="599440" cy="0"/>
            </a:xfrm>
            <a:prstGeom prst="straightConnector1">
              <a:avLst/>
            </a:prstGeom>
            <a:noFill/>
            <a:ln cap="flat" cmpd="sng" w="28575">
              <a:solidFill>
                <a:schemeClr val="lt1"/>
              </a:solidFill>
              <a:prstDash val="solid"/>
              <a:round/>
              <a:headEnd len="sm" w="sm" type="none"/>
              <a:tailEnd len="sm" w="sm" type="none"/>
            </a:ln>
          </p:spPr>
        </p:cxnSp>
        <p:cxnSp>
          <p:nvCxnSpPr>
            <p:cNvPr id="72" name="Google Shape;72;p30"/>
            <p:cNvCxnSpPr/>
            <p:nvPr/>
          </p:nvCxnSpPr>
          <p:spPr>
            <a:xfrm>
              <a:off x="7406640" y="3022600"/>
              <a:ext cx="599440" cy="0"/>
            </a:xfrm>
            <a:prstGeom prst="straightConnector1">
              <a:avLst/>
            </a:prstGeom>
            <a:noFill/>
            <a:ln cap="flat" cmpd="sng" w="28575">
              <a:solidFill>
                <a:schemeClr val="lt1"/>
              </a:solidFill>
              <a:prstDash val="solid"/>
              <a:round/>
              <a:headEnd len="sm" w="sm" type="none"/>
              <a:tailEnd len="sm" w="sm" type="none"/>
            </a:ln>
          </p:spPr>
        </p:cxnSp>
        <p:cxnSp>
          <p:nvCxnSpPr>
            <p:cNvPr id="73" name="Google Shape;73;p30"/>
            <p:cNvCxnSpPr/>
            <p:nvPr/>
          </p:nvCxnSpPr>
          <p:spPr>
            <a:xfrm>
              <a:off x="7406640" y="4627880"/>
              <a:ext cx="599440" cy="0"/>
            </a:xfrm>
            <a:prstGeom prst="straightConnector1">
              <a:avLst/>
            </a:prstGeom>
            <a:noFill/>
            <a:ln cap="flat" cmpd="sng" w="28575">
              <a:solidFill>
                <a:schemeClr val="lt1"/>
              </a:solidFill>
              <a:prstDash val="solid"/>
              <a:round/>
              <a:headEnd len="sm" w="sm" type="none"/>
              <a:tailEnd len="sm" w="sm" type="none"/>
            </a:ln>
          </p:spPr>
        </p:cxnSp>
        <p:cxnSp>
          <p:nvCxnSpPr>
            <p:cNvPr id="74" name="Google Shape;74;p30"/>
            <p:cNvCxnSpPr/>
            <p:nvPr/>
          </p:nvCxnSpPr>
          <p:spPr>
            <a:xfrm>
              <a:off x="7406640" y="6172200"/>
              <a:ext cx="599440" cy="0"/>
            </a:xfrm>
            <a:prstGeom prst="straightConnector1">
              <a:avLst/>
            </a:prstGeom>
            <a:noFill/>
            <a:ln cap="flat" cmpd="sng" w="28575">
              <a:solidFill>
                <a:schemeClr val="lt1"/>
              </a:solidFill>
              <a:prstDash val="solid"/>
              <a:round/>
              <a:headEnd len="sm" w="sm" type="none"/>
              <a:tailEnd len="sm" w="sm" type="none"/>
            </a:ln>
          </p:spPr>
        </p:cxnSp>
      </p:grpSp>
      <p:pic>
        <p:nvPicPr>
          <p:cNvPr id="75" name="Google Shape;75;p30"/>
          <p:cNvPicPr preferRelativeResize="0"/>
          <p:nvPr>
            <p:ph idx="6" type="pic"/>
          </p:nvPr>
        </p:nvPicPr>
        <p:blipFill/>
        <p:spPr>
          <a:xfrm>
            <a:off x="0" y="0"/>
            <a:ext cx="3413125" cy="6858000"/>
          </a:xfrm>
          <a:prstGeom prst="rect">
            <a:avLst/>
          </a:prstGeom>
          <a:blipFill rotWithShape="1">
            <a:blip r:embed="rId2">
              <a:alphaModFix/>
            </a:blip>
            <a:stretch>
              <a:fillRect b="0" l="0" r="0" t="0"/>
            </a:stretch>
          </a:blipFill>
          <a:ln>
            <a:noFill/>
          </a:ln>
        </p:spPr>
      </p:pic>
      <p:sp>
        <p:nvSpPr>
          <p:cNvPr id="76" name="Google Shape;76;p30"/>
          <p:cNvSpPr txBox="1"/>
          <p:nvPr>
            <p:ph idx="7" type="body"/>
          </p:nvPr>
        </p:nvSpPr>
        <p:spPr>
          <a:xfrm>
            <a:off x="8169697" y="293485"/>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0"/>
          <p:cNvSpPr txBox="1"/>
          <p:nvPr>
            <p:ph idx="8" type="body"/>
          </p:nvPr>
        </p:nvSpPr>
        <p:spPr>
          <a:xfrm>
            <a:off x="8169697" y="1883075"/>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30"/>
          <p:cNvSpPr txBox="1"/>
          <p:nvPr>
            <p:ph idx="9" type="body"/>
          </p:nvPr>
        </p:nvSpPr>
        <p:spPr>
          <a:xfrm>
            <a:off x="8169697" y="3472665"/>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30"/>
          <p:cNvSpPr txBox="1"/>
          <p:nvPr>
            <p:ph idx="13" type="body"/>
          </p:nvPr>
        </p:nvSpPr>
        <p:spPr>
          <a:xfrm>
            <a:off x="8169697" y="5062254"/>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2">
  <p:cSld name="Agenda_2">
    <p:spTree>
      <p:nvGrpSpPr>
        <p:cNvPr id="80" name="Shape 80"/>
        <p:cNvGrpSpPr/>
        <p:nvPr/>
      </p:nvGrpSpPr>
      <p:grpSpPr>
        <a:xfrm>
          <a:off x="0" y="0"/>
          <a:ext cx="0" cy="0"/>
          <a:chOff x="0" y="0"/>
          <a:chExt cx="0" cy="0"/>
        </a:xfrm>
      </p:grpSpPr>
      <p:sp>
        <p:nvSpPr>
          <p:cNvPr id="81" name="Google Shape;81;p31"/>
          <p:cNvSpPr/>
          <p:nvPr/>
        </p:nvSpPr>
        <p:spPr>
          <a:xfrm>
            <a:off x="669925"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2" name="Google Shape;82;p31"/>
          <p:cNvSpPr/>
          <p:nvPr/>
        </p:nvSpPr>
        <p:spPr>
          <a:xfrm>
            <a:off x="3472392"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3" name="Google Shape;83;p31"/>
          <p:cNvSpPr/>
          <p:nvPr/>
        </p:nvSpPr>
        <p:spPr>
          <a:xfrm>
            <a:off x="6274859"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4" name="Google Shape;84;p31"/>
          <p:cNvSpPr/>
          <p:nvPr/>
        </p:nvSpPr>
        <p:spPr>
          <a:xfrm>
            <a:off x="9077325"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5" name="Google Shape;85;p31"/>
          <p:cNvSpPr txBox="1"/>
          <p:nvPr>
            <p:ph type="title"/>
          </p:nvPr>
        </p:nvSpPr>
        <p:spPr>
          <a:xfrm>
            <a:off x="670559" y="457200"/>
            <a:ext cx="10938829" cy="67056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6" name="Google Shape;86;p31"/>
          <p:cNvCxnSpPr/>
          <p:nvPr/>
        </p:nvCxnSpPr>
        <p:spPr>
          <a:xfrm>
            <a:off x="584199" y="4175761"/>
            <a:ext cx="0" cy="838198"/>
          </a:xfrm>
          <a:prstGeom prst="straightConnector1">
            <a:avLst/>
          </a:prstGeom>
          <a:noFill/>
          <a:ln cap="flat" cmpd="sng" w="28575">
            <a:solidFill>
              <a:schemeClr val="accent1"/>
            </a:solidFill>
            <a:prstDash val="solid"/>
            <a:round/>
            <a:headEnd len="sm" w="sm" type="none"/>
            <a:tailEnd len="sm" w="sm" type="none"/>
          </a:ln>
        </p:spPr>
      </p:cxnSp>
      <p:cxnSp>
        <p:nvCxnSpPr>
          <p:cNvPr id="87" name="Google Shape;87;p31"/>
          <p:cNvCxnSpPr/>
          <p:nvPr/>
        </p:nvCxnSpPr>
        <p:spPr>
          <a:xfrm>
            <a:off x="3382152" y="4175761"/>
            <a:ext cx="0" cy="838198"/>
          </a:xfrm>
          <a:prstGeom prst="straightConnector1">
            <a:avLst/>
          </a:prstGeom>
          <a:noFill/>
          <a:ln cap="flat" cmpd="sng" w="28575">
            <a:solidFill>
              <a:schemeClr val="accent1"/>
            </a:solidFill>
            <a:prstDash val="solid"/>
            <a:round/>
            <a:headEnd len="sm" w="sm" type="none"/>
            <a:tailEnd len="sm" w="sm" type="none"/>
          </a:ln>
        </p:spPr>
      </p:cxnSp>
      <p:cxnSp>
        <p:nvCxnSpPr>
          <p:cNvPr id="88" name="Google Shape;88;p31"/>
          <p:cNvCxnSpPr/>
          <p:nvPr/>
        </p:nvCxnSpPr>
        <p:spPr>
          <a:xfrm>
            <a:off x="6180104" y="4175761"/>
            <a:ext cx="0" cy="838198"/>
          </a:xfrm>
          <a:prstGeom prst="straightConnector1">
            <a:avLst/>
          </a:prstGeom>
          <a:noFill/>
          <a:ln cap="flat" cmpd="sng" w="28575">
            <a:solidFill>
              <a:schemeClr val="accent1"/>
            </a:solidFill>
            <a:prstDash val="solid"/>
            <a:round/>
            <a:headEnd len="sm" w="sm" type="none"/>
            <a:tailEnd len="sm" w="sm" type="none"/>
          </a:ln>
        </p:spPr>
      </p:cxnSp>
      <p:cxnSp>
        <p:nvCxnSpPr>
          <p:cNvPr id="89" name="Google Shape;89;p31"/>
          <p:cNvCxnSpPr/>
          <p:nvPr/>
        </p:nvCxnSpPr>
        <p:spPr>
          <a:xfrm>
            <a:off x="8978057" y="4175761"/>
            <a:ext cx="0" cy="838198"/>
          </a:xfrm>
          <a:prstGeom prst="straightConnector1">
            <a:avLst/>
          </a:prstGeom>
          <a:noFill/>
          <a:ln cap="flat" cmpd="sng" w="28575">
            <a:solidFill>
              <a:schemeClr val="accent1"/>
            </a:solidFill>
            <a:prstDash val="solid"/>
            <a:round/>
            <a:headEnd len="sm" w="sm" type="none"/>
            <a:tailEnd len="sm" w="sm" type="none"/>
          </a:ln>
        </p:spPr>
      </p:cxnSp>
      <p:pic>
        <p:nvPicPr>
          <p:cNvPr id="90" name="Google Shape;90;p31"/>
          <p:cNvPicPr preferRelativeResize="0"/>
          <p:nvPr>
            <p:ph idx="2" type="pic"/>
          </p:nvPr>
        </p:nvPicPr>
        <p:blipFill/>
        <p:spPr>
          <a:xfrm>
            <a:off x="0" y="1436687"/>
            <a:ext cx="12192000" cy="2567939"/>
          </a:xfrm>
          <a:prstGeom prst="rect">
            <a:avLst/>
          </a:prstGeom>
          <a:blipFill rotWithShape="1">
            <a:blip r:embed="rId2">
              <a:alphaModFix/>
            </a:blip>
            <a:stretch>
              <a:fillRect b="0" l="0" r="0" t="0"/>
            </a:stretch>
          </a:blipFill>
          <a:ln>
            <a:noFill/>
          </a:ln>
        </p:spPr>
      </p:pic>
      <p:sp>
        <p:nvSpPr>
          <p:cNvPr id="91" name="Google Shape;91;p31"/>
          <p:cNvSpPr txBox="1"/>
          <p:nvPr>
            <p:ph idx="1" type="body"/>
          </p:nvPr>
        </p:nvSpPr>
        <p:spPr>
          <a:xfrm>
            <a:off x="582613"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31"/>
          <p:cNvSpPr txBox="1"/>
          <p:nvPr>
            <p:ph idx="3" type="body"/>
          </p:nvPr>
        </p:nvSpPr>
        <p:spPr>
          <a:xfrm>
            <a:off x="3381094"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31"/>
          <p:cNvSpPr txBox="1"/>
          <p:nvPr>
            <p:ph idx="4" type="body"/>
          </p:nvPr>
        </p:nvSpPr>
        <p:spPr>
          <a:xfrm>
            <a:off x="6179575"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31"/>
          <p:cNvSpPr txBox="1"/>
          <p:nvPr>
            <p:ph idx="5" type="body"/>
          </p:nvPr>
        </p:nvSpPr>
        <p:spPr>
          <a:xfrm>
            <a:off x="8978057"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1">
  <p:cSld name="Layout_1">
    <p:spTree>
      <p:nvGrpSpPr>
        <p:cNvPr id="95" name="Shape 95"/>
        <p:cNvGrpSpPr/>
        <p:nvPr/>
      </p:nvGrpSpPr>
      <p:grpSpPr>
        <a:xfrm>
          <a:off x="0" y="0"/>
          <a:ext cx="0" cy="0"/>
          <a:chOff x="0" y="0"/>
          <a:chExt cx="0" cy="0"/>
        </a:xfrm>
      </p:grpSpPr>
      <p:sp>
        <p:nvSpPr>
          <p:cNvPr id="96" name="Google Shape;96;p32"/>
          <p:cNvSpPr/>
          <p:nvPr/>
        </p:nvSpPr>
        <p:spPr>
          <a:xfrm>
            <a:off x="5165563" y="2158211"/>
            <a:ext cx="1929592"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97" name="Google Shape;97;p32"/>
          <p:cNvSpPr/>
          <p:nvPr/>
        </p:nvSpPr>
        <p:spPr>
          <a:xfrm>
            <a:off x="5165563" y="4378762"/>
            <a:ext cx="1929592"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98" name="Google Shape;98;p32"/>
          <p:cNvSpPr/>
          <p:nvPr/>
        </p:nvSpPr>
        <p:spPr>
          <a:xfrm rot="-5400000">
            <a:off x="6269622" y="3250193"/>
            <a:ext cx="1846134"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99" name="Google Shape;99;p32"/>
          <p:cNvSpPr/>
          <p:nvPr/>
        </p:nvSpPr>
        <p:spPr>
          <a:xfrm rot="-5400000">
            <a:off x="4076244" y="3250193"/>
            <a:ext cx="1846134"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00" name="Google Shape;100;p3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01" name="Google Shape;101;p32"/>
          <p:cNvGrpSpPr/>
          <p:nvPr/>
        </p:nvGrpSpPr>
        <p:grpSpPr>
          <a:xfrm>
            <a:off x="1" y="3228301"/>
            <a:ext cx="3962400" cy="2367280"/>
            <a:chOff x="3444239" y="3274021"/>
            <a:chExt cx="518161" cy="2367280"/>
          </a:xfrm>
        </p:grpSpPr>
        <p:cxnSp>
          <p:nvCxnSpPr>
            <p:cNvPr id="102" name="Google Shape;102;p32"/>
            <p:cNvCxnSpPr/>
            <p:nvPr/>
          </p:nvCxnSpPr>
          <p:spPr>
            <a:xfrm rot="10800000">
              <a:off x="3444239" y="3274021"/>
              <a:ext cx="518161" cy="0"/>
            </a:xfrm>
            <a:prstGeom prst="straightConnector1">
              <a:avLst/>
            </a:prstGeom>
            <a:noFill/>
            <a:ln cap="flat" cmpd="sng" w="9525">
              <a:solidFill>
                <a:srgbClr val="BFBFBF"/>
              </a:solidFill>
              <a:prstDash val="solid"/>
              <a:round/>
              <a:headEnd len="sm" w="sm" type="none"/>
              <a:tailEnd len="sm" w="sm" type="none"/>
            </a:ln>
          </p:spPr>
        </p:cxnSp>
        <p:cxnSp>
          <p:nvCxnSpPr>
            <p:cNvPr id="103" name="Google Shape;103;p32"/>
            <p:cNvCxnSpPr/>
            <p:nvPr/>
          </p:nvCxnSpPr>
          <p:spPr>
            <a:xfrm rot="10800000">
              <a:off x="3444239" y="5641301"/>
              <a:ext cx="518161" cy="0"/>
            </a:xfrm>
            <a:prstGeom prst="straightConnector1">
              <a:avLst/>
            </a:prstGeom>
            <a:noFill/>
            <a:ln cap="flat" cmpd="sng" w="9525">
              <a:solidFill>
                <a:srgbClr val="BFBFBF"/>
              </a:solidFill>
              <a:prstDash val="solid"/>
              <a:round/>
              <a:headEnd len="sm" w="sm" type="none"/>
              <a:tailEnd len="sm" w="sm" type="none"/>
            </a:ln>
          </p:spPr>
        </p:cxnSp>
      </p:grpSp>
      <p:grpSp>
        <p:nvGrpSpPr>
          <p:cNvPr id="104" name="Google Shape;104;p32"/>
          <p:cNvGrpSpPr/>
          <p:nvPr/>
        </p:nvGrpSpPr>
        <p:grpSpPr>
          <a:xfrm>
            <a:off x="8188959" y="3228301"/>
            <a:ext cx="4003041" cy="2367280"/>
            <a:chOff x="8188959" y="3274021"/>
            <a:chExt cx="518161" cy="2367280"/>
          </a:xfrm>
        </p:grpSpPr>
        <p:cxnSp>
          <p:nvCxnSpPr>
            <p:cNvPr id="105" name="Google Shape;105;p32"/>
            <p:cNvCxnSpPr/>
            <p:nvPr/>
          </p:nvCxnSpPr>
          <p:spPr>
            <a:xfrm rot="10800000">
              <a:off x="8188959" y="3274021"/>
              <a:ext cx="518161" cy="0"/>
            </a:xfrm>
            <a:prstGeom prst="straightConnector1">
              <a:avLst/>
            </a:prstGeom>
            <a:noFill/>
            <a:ln cap="flat" cmpd="sng" w="9525">
              <a:solidFill>
                <a:srgbClr val="BFBFBF"/>
              </a:solidFill>
              <a:prstDash val="solid"/>
              <a:round/>
              <a:headEnd len="sm" w="sm" type="none"/>
              <a:tailEnd len="sm" w="sm" type="none"/>
            </a:ln>
          </p:spPr>
        </p:cxnSp>
        <p:cxnSp>
          <p:nvCxnSpPr>
            <p:cNvPr id="106" name="Google Shape;106;p32"/>
            <p:cNvCxnSpPr/>
            <p:nvPr/>
          </p:nvCxnSpPr>
          <p:spPr>
            <a:xfrm rot="10800000">
              <a:off x="8188959" y="5641301"/>
              <a:ext cx="518161" cy="0"/>
            </a:xfrm>
            <a:prstGeom prst="straightConnector1">
              <a:avLst/>
            </a:prstGeom>
            <a:noFill/>
            <a:ln cap="flat" cmpd="sng" w="9525">
              <a:solidFill>
                <a:srgbClr val="BFBFBF"/>
              </a:solidFill>
              <a:prstDash val="solid"/>
              <a:round/>
              <a:headEnd len="sm" w="sm" type="none"/>
              <a:tailEnd len="sm" w="sm" type="none"/>
            </a:ln>
          </p:spPr>
        </p:cxnSp>
      </p:grpSp>
      <p:sp>
        <p:nvSpPr>
          <p:cNvPr id="107" name="Google Shape;107;p32"/>
          <p:cNvSpPr txBox="1"/>
          <p:nvPr>
            <p:ph idx="1" type="body"/>
          </p:nvPr>
        </p:nvSpPr>
        <p:spPr>
          <a:xfrm>
            <a:off x="588963" y="2003424"/>
            <a:ext cx="3390900" cy="1224875"/>
          </a:xfrm>
          <a:prstGeom prst="rect">
            <a:avLst/>
          </a:prstGeom>
          <a:noFill/>
          <a:ln>
            <a:noFill/>
          </a:ln>
        </p:spPr>
        <p:txBody>
          <a:bodyPr anchorCtr="0" anchor="ctr" bIns="0" lIns="0" spcFirstLastPara="1" rIns="0" wrap="square" tIns="0">
            <a:noAutofit/>
          </a:bodyPr>
          <a:lstStyle>
            <a:lvl1pPr indent="-228600" lvl="0" marL="457200" algn="r">
              <a:lnSpc>
                <a:spcPct val="100000"/>
              </a:lnSpc>
              <a:spcBef>
                <a:spcPts val="1800"/>
              </a:spcBef>
              <a:spcAft>
                <a:spcPts val="0"/>
              </a:spcAft>
              <a:buClr>
                <a:schemeClr val="dk1"/>
              </a:buClr>
              <a:buSzPts val="1440"/>
              <a:buNone/>
              <a:defRPr sz="1600">
                <a:solidFill>
                  <a:schemeClr val="dk1"/>
                </a:solidFill>
              </a:defRPr>
            </a:lvl1pPr>
            <a:lvl2pPr indent="-228600" lvl="1" marL="914400" algn="r">
              <a:lnSpc>
                <a:spcPct val="100000"/>
              </a:lnSpc>
              <a:spcBef>
                <a:spcPts val="0"/>
              </a:spcBef>
              <a:spcAft>
                <a:spcPts val="0"/>
              </a:spcAft>
              <a:buClr>
                <a:schemeClr val="dk1"/>
              </a:buClr>
              <a:buSzPts val="1440"/>
              <a:buNone/>
              <a:defRPr sz="1600">
                <a:solidFill>
                  <a:schemeClr val="dk1"/>
                </a:solidFill>
              </a:defRPr>
            </a:lvl2pPr>
            <a:lvl3pPr indent="-228600" lvl="2" marL="1371600" algn="r">
              <a:lnSpc>
                <a:spcPct val="100000"/>
              </a:lnSpc>
              <a:spcBef>
                <a:spcPts val="0"/>
              </a:spcBef>
              <a:spcAft>
                <a:spcPts val="0"/>
              </a:spcAft>
              <a:buClr>
                <a:schemeClr val="dk1"/>
              </a:buClr>
              <a:buSzPts val="1440"/>
              <a:buNone/>
              <a:defRPr sz="1600">
                <a:solidFill>
                  <a:schemeClr val="dk1"/>
                </a:solidFill>
              </a:defRPr>
            </a:lvl3pPr>
            <a:lvl4pPr indent="-228600" lvl="3" marL="1828800" algn="r">
              <a:lnSpc>
                <a:spcPct val="100000"/>
              </a:lnSpc>
              <a:spcBef>
                <a:spcPts val="0"/>
              </a:spcBef>
              <a:spcAft>
                <a:spcPts val="0"/>
              </a:spcAft>
              <a:buClr>
                <a:schemeClr val="dk1"/>
              </a:buClr>
              <a:buSzPts val="1440"/>
              <a:buNone/>
              <a:defRPr sz="1600">
                <a:solidFill>
                  <a:schemeClr val="dk1"/>
                </a:solidFill>
              </a:defRPr>
            </a:lvl4pPr>
            <a:lvl5pPr indent="-228600" lvl="4" marL="2286000" algn="r">
              <a:lnSpc>
                <a:spcPct val="100000"/>
              </a:lnSpc>
              <a:spcBef>
                <a:spcPts val="0"/>
              </a:spcBef>
              <a:spcAft>
                <a:spcPts val="0"/>
              </a:spcAft>
              <a:buClr>
                <a:schemeClr val="dk1"/>
              </a:buClr>
              <a:buSzPts val="1440"/>
              <a:buNone/>
              <a:defRPr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32"/>
          <p:cNvSpPr txBox="1"/>
          <p:nvPr>
            <p:ph idx="2" type="body"/>
          </p:nvPr>
        </p:nvSpPr>
        <p:spPr>
          <a:xfrm>
            <a:off x="588963" y="4364659"/>
            <a:ext cx="3390900" cy="1224875"/>
          </a:xfrm>
          <a:prstGeom prst="rect">
            <a:avLst/>
          </a:prstGeom>
          <a:noFill/>
          <a:ln>
            <a:noFill/>
          </a:ln>
        </p:spPr>
        <p:txBody>
          <a:bodyPr anchorCtr="0" anchor="ctr" bIns="0" lIns="0" spcFirstLastPara="1" rIns="0" wrap="square" tIns="0">
            <a:noAutofit/>
          </a:bodyPr>
          <a:lstStyle>
            <a:lvl1pPr indent="-228600" lvl="0" marL="457200" algn="r">
              <a:lnSpc>
                <a:spcPct val="100000"/>
              </a:lnSpc>
              <a:spcBef>
                <a:spcPts val="1800"/>
              </a:spcBef>
              <a:spcAft>
                <a:spcPts val="0"/>
              </a:spcAft>
              <a:buClr>
                <a:schemeClr val="dk1"/>
              </a:buClr>
              <a:buSzPts val="1440"/>
              <a:buNone/>
              <a:defRPr sz="1600">
                <a:solidFill>
                  <a:schemeClr val="dk1"/>
                </a:solidFill>
              </a:defRPr>
            </a:lvl1pPr>
            <a:lvl2pPr indent="-228600" lvl="1" marL="914400" algn="r">
              <a:lnSpc>
                <a:spcPct val="100000"/>
              </a:lnSpc>
              <a:spcBef>
                <a:spcPts val="0"/>
              </a:spcBef>
              <a:spcAft>
                <a:spcPts val="0"/>
              </a:spcAft>
              <a:buClr>
                <a:schemeClr val="dk1"/>
              </a:buClr>
              <a:buSzPts val="1440"/>
              <a:buNone/>
              <a:defRPr sz="1600">
                <a:solidFill>
                  <a:schemeClr val="dk1"/>
                </a:solidFill>
              </a:defRPr>
            </a:lvl2pPr>
            <a:lvl3pPr indent="-228600" lvl="2" marL="1371600" algn="r">
              <a:lnSpc>
                <a:spcPct val="100000"/>
              </a:lnSpc>
              <a:spcBef>
                <a:spcPts val="0"/>
              </a:spcBef>
              <a:spcAft>
                <a:spcPts val="0"/>
              </a:spcAft>
              <a:buClr>
                <a:schemeClr val="dk1"/>
              </a:buClr>
              <a:buSzPts val="1440"/>
              <a:buNone/>
              <a:defRPr sz="1600">
                <a:solidFill>
                  <a:schemeClr val="dk1"/>
                </a:solidFill>
              </a:defRPr>
            </a:lvl3pPr>
            <a:lvl4pPr indent="-228600" lvl="3" marL="1828800" algn="r">
              <a:lnSpc>
                <a:spcPct val="100000"/>
              </a:lnSpc>
              <a:spcBef>
                <a:spcPts val="0"/>
              </a:spcBef>
              <a:spcAft>
                <a:spcPts val="0"/>
              </a:spcAft>
              <a:buClr>
                <a:schemeClr val="dk1"/>
              </a:buClr>
              <a:buSzPts val="1440"/>
              <a:buNone/>
              <a:defRPr sz="1600">
                <a:solidFill>
                  <a:schemeClr val="dk1"/>
                </a:solidFill>
              </a:defRPr>
            </a:lvl4pPr>
            <a:lvl5pPr indent="-228600" lvl="4" marL="2286000" algn="r">
              <a:lnSpc>
                <a:spcPct val="100000"/>
              </a:lnSpc>
              <a:spcBef>
                <a:spcPts val="0"/>
              </a:spcBef>
              <a:spcAft>
                <a:spcPts val="0"/>
              </a:spcAft>
              <a:buClr>
                <a:schemeClr val="dk1"/>
              </a:buClr>
              <a:buSzPts val="1440"/>
              <a:buNone/>
              <a:defRPr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32"/>
          <p:cNvSpPr txBox="1"/>
          <p:nvPr>
            <p:ph idx="3" type="body"/>
          </p:nvPr>
        </p:nvSpPr>
        <p:spPr>
          <a:xfrm>
            <a:off x="8170863" y="2003425"/>
            <a:ext cx="3390900" cy="1230921"/>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
              </a:spcBef>
              <a:spcAft>
                <a:spcPts val="0"/>
              </a:spcAft>
              <a:buClr>
                <a:schemeClr val="dk1"/>
              </a:buClr>
              <a:buSzPts val="1440"/>
              <a:buNone/>
              <a:defRPr sz="1600">
                <a:solidFill>
                  <a:schemeClr val="dk1"/>
                </a:solidFill>
              </a:defRPr>
            </a:lvl1pPr>
            <a:lvl2pPr indent="-228600" lvl="1" marL="914400" algn="l">
              <a:lnSpc>
                <a:spcPct val="100000"/>
              </a:lnSpc>
              <a:spcBef>
                <a:spcPts val="320"/>
              </a:spcBef>
              <a:spcAft>
                <a:spcPts val="0"/>
              </a:spcAft>
              <a:buClr>
                <a:schemeClr val="dk1"/>
              </a:buClr>
              <a:buSzPts val="1440"/>
              <a:buNone/>
              <a:defRPr sz="1600">
                <a:solidFill>
                  <a:schemeClr val="dk1"/>
                </a:solidFill>
              </a:defRPr>
            </a:lvl2pPr>
            <a:lvl3pPr indent="-228600" lvl="2" marL="1371600" algn="l">
              <a:lnSpc>
                <a:spcPct val="100000"/>
              </a:lnSpc>
              <a:spcBef>
                <a:spcPts val="320"/>
              </a:spcBef>
              <a:spcAft>
                <a:spcPts val="0"/>
              </a:spcAft>
              <a:buClr>
                <a:schemeClr val="dk1"/>
              </a:buClr>
              <a:buSzPts val="1440"/>
              <a:buNone/>
              <a:defRPr sz="1600">
                <a:solidFill>
                  <a:schemeClr val="dk1"/>
                </a:solidFill>
              </a:defRPr>
            </a:lvl3pPr>
            <a:lvl4pPr indent="-228600" lvl="3" marL="1828800" algn="l">
              <a:lnSpc>
                <a:spcPct val="100000"/>
              </a:lnSpc>
              <a:spcBef>
                <a:spcPts val="320"/>
              </a:spcBef>
              <a:spcAft>
                <a:spcPts val="0"/>
              </a:spcAft>
              <a:buClr>
                <a:schemeClr val="dk1"/>
              </a:buClr>
              <a:buSzPts val="1440"/>
              <a:buNone/>
              <a:defRPr sz="1600">
                <a:solidFill>
                  <a:schemeClr val="dk1"/>
                </a:solidFill>
              </a:defRPr>
            </a:lvl4pPr>
            <a:lvl5pPr indent="-228600" lvl="4" marL="2286000" algn="l">
              <a:lnSpc>
                <a:spcPct val="100000"/>
              </a:lnSpc>
              <a:spcBef>
                <a:spcPts val="320"/>
              </a:spcBef>
              <a:spcAft>
                <a:spcPts val="0"/>
              </a:spcAft>
              <a:buClr>
                <a:schemeClr val="dk1"/>
              </a:buClr>
              <a:buSzPts val="1440"/>
              <a:buNone/>
              <a:defRPr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32"/>
          <p:cNvSpPr txBox="1"/>
          <p:nvPr>
            <p:ph idx="4" type="body"/>
          </p:nvPr>
        </p:nvSpPr>
        <p:spPr>
          <a:xfrm>
            <a:off x="8170863" y="4364660"/>
            <a:ext cx="3390900" cy="1230921"/>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
              </a:spcBef>
              <a:spcAft>
                <a:spcPts val="0"/>
              </a:spcAft>
              <a:buClr>
                <a:schemeClr val="dk1"/>
              </a:buClr>
              <a:buSzPts val="1440"/>
              <a:buNone/>
              <a:defRPr sz="1600">
                <a:solidFill>
                  <a:schemeClr val="dk1"/>
                </a:solidFill>
              </a:defRPr>
            </a:lvl1pPr>
            <a:lvl2pPr indent="-228600" lvl="1" marL="914400" algn="l">
              <a:lnSpc>
                <a:spcPct val="100000"/>
              </a:lnSpc>
              <a:spcBef>
                <a:spcPts val="320"/>
              </a:spcBef>
              <a:spcAft>
                <a:spcPts val="0"/>
              </a:spcAft>
              <a:buClr>
                <a:schemeClr val="dk1"/>
              </a:buClr>
              <a:buSzPts val="1440"/>
              <a:buNone/>
              <a:defRPr sz="1600">
                <a:solidFill>
                  <a:schemeClr val="dk1"/>
                </a:solidFill>
              </a:defRPr>
            </a:lvl2pPr>
            <a:lvl3pPr indent="-228600" lvl="2" marL="1371600" algn="l">
              <a:lnSpc>
                <a:spcPct val="100000"/>
              </a:lnSpc>
              <a:spcBef>
                <a:spcPts val="320"/>
              </a:spcBef>
              <a:spcAft>
                <a:spcPts val="0"/>
              </a:spcAft>
              <a:buClr>
                <a:schemeClr val="dk1"/>
              </a:buClr>
              <a:buSzPts val="1440"/>
              <a:buNone/>
              <a:defRPr sz="1600">
                <a:solidFill>
                  <a:schemeClr val="dk1"/>
                </a:solidFill>
              </a:defRPr>
            </a:lvl3pPr>
            <a:lvl4pPr indent="-228600" lvl="3" marL="1828800" algn="l">
              <a:lnSpc>
                <a:spcPct val="100000"/>
              </a:lnSpc>
              <a:spcBef>
                <a:spcPts val="320"/>
              </a:spcBef>
              <a:spcAft>
                <a:spcPts val="0"/>
              </a:spcAft>
              <a:buClr>
                <a:schemeClr val="dk1"/>
              </a:buClr>
              <a:buSzPts val="1440"/>
              <a:buNone/>
              <a:defRPr sz="1600">
                <a:solidFill>
                  <a:schemeClr val="dk1"/>
                </a:solidFill>
              </a:defRPr>
            </a:lvl4pPr>
            <a:lvl5pPr indent="-228600" lvl="4" marL="2286000" algn="l">
              <a:lnSpc>
                <a:spcPct val="100000"/>
              </a:lnSpc>
              <a:spcBef>
                <a:spcPts val="320"/>
              </a:spcBef>
              <a:spcAft>
                <a:spcPts val="0"/>
              </a:spcAft>
              <a:buClr>
                <a:schemeClr val="dk1"/>
              </a:buClr>
              <a:buSzPts val="1440"/>
              <a:buNone/>
              <a:defRPr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32"/>
          <p:cNvSpPr/>
          <p:nvPr/>
        </p:nvSpPr>
        <p:spPr>
          <a:xfrm>
            <a:off x="4305441" y="1992050"/>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12" name="Google Shape;112;p32"/>
          <p:cNvSpPr/>
          <p:nvPr/>
        </p:nvSpPr>
        <p:spPr>
          <a:xfrm>
            <a:off x="6501563" y="1992050"/>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13" name="Google Shape;113;p32"/>
          <p:cNvSpPr/>
          <p:nvPr/>
        </p:nvSpPr>
        <p:spPr>
          <a:xfrm>
            <a:off x="4305441" y="4213908"/>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14" name="Google Shape;114;p32"/>
          <p:cNvSpPr/>
          <p:nvPr/>
        </p:nvSpPr>
        <p:spPr>
          <a:xfrm>
            <a:off x="6501563" y="4213908"/>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2">
  <p:cSld name="Layout_2">
    <p:spTree>
      <p:nvGrpSpPr>
        <p:cNvPr id="115" name="Shape 115"/>
        <p:cNvGrpSpPr/>
        <p:nvPr/>
      </p:nvGrpSpPr>
      <p:grpSpPr>
        <a:xfrm>
          <a:off x="0" y="0"/>
          <a:ext cx="0" cy="0"/>
          <a:chOff x="0" y="0"/>
          <a:chExt cx="0" cy="0"/>
        </a:xfrm>
      </p:grpSpPr>
      <p:sp>
        <p:nvSpPr>
          <p:cNvPr id="116" name="Google Shape;116;p3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33"/>
          <p:cNvSpPr/>
          <p:nvPr/>
        </p:nvSpPr>
        <p:spPr>
          <a:xfrm>
            <a:off x="701898" y="1432560"/>
            <a:ext cx="2679258" cy="2020149"/>
          </a:xfrm>
          <a:custGeom>
            <a:rect b="b" l="l" r="r" t="t"/>
            <a:pathLst>
              <a:path extrusionOk="0" h="624" w="829">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18" name="Google Shape;118;p33"/>
          <p:cNvSpPr/>
          <p:nvPr/>
        </p:nvSpPr>
        <p:spPr>
          <a:xfrm>
            <a:off x="366396" y="2900678"/>
            <a:ext cx="1896420" cy="2893406"/>
          </a:xfrm>
          <a:custGeom>
            <a:rect b="b" l="l" r="r" t="t"/>
            <a:pathLst>
              <a:path extrusionOk="0" h="893" w="587">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19" name="Google Shape;119;p33"/>
          <p:cNvSpPr/>
          <p:nvPr/>
        </p:nvSpPr>
        <p:spPr>
          <a:xfrm>
            <a:off x="1568017" y="4818510"/>
            <a:ext cx="2810129" cy="1625162"/>
          </a:xfrm>
          <a:custGeom>
            <a:rect b="b" l="l" r="r" t="t"/>
            <a:pathLst>
              <a:path extrusionOk="0" h="502" w="87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20" name="Google Shape;120;p33"/>
          <p:cNvSpPr/>
          <p:nvPr/>
        </p:nvSpPr>
        <p:spPr>
          <a:xfrm>
            <a:off x="3633378" y="3143381"/>
            <a:ext cx="1974942" cy="2672117"/>
          </a:xfrm>
          <a:custGeom>
            <a:rect b="b" l="l" r="r" t="t"/>
            <a:pathLst>
              <a:path extrusionOk="0" h="825" w="612">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21" name="Google Shape;121;p33"/>
          <p:cNvSpPr/>
          <p:nvPr/>
        </p:nvSpPr>
        <p:spPr>
          <a:xfrm>
            <a:off x="3028998" y="1432560"/>
            <a:ext cx="2255717" cy="2291406"/>
          </a:xfrm>
          <a:custGeom>
            <a:rect b="b" l="l" r="r" t="t"/>
            <a:pathLst>
              <a:path extrusionOk="0" h="708" w="699">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22" name="Google Shape;122;p33"/>
          <p:cNvSpPr/>
          <p:nvPr/>
        </p:nvSpPr>
        <p:spPr>
          <a:xfrm>
            <a:off x="1513290" y="2558038"/>
            <a:ext cx="2952895" cy="2810125"/>
          </a:xfrm>
          <a:custGeom>
            <a:rect b="b" l="l" r="r" t="t"/>
            <a:pathLst>
              <a:path extrusionOk="0" h="868" w="914">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23" name="Google Shape;123;p33"/>
          <p:cNvSpPr txBox="1"/>
          <p:nvPr>
            <p:ph idx="1" type="body"/>
          </p:nvPr>
        </p:nvSpPr>
        <p:spPr>
          <a:xfrm>
            <a:off x="1625685" y="1989574"/>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33"/>
          <p:cNvSpPr txBox="1"/>
          <p:nvPr>
            <p:ph idx="2" type="body"/>
          </p:nvPr>
        </p:nvSpPr>
        <p:spPr>
          <a:xfrm>
            <a:off x="3514775" y="1989574"/>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 name="Google Shape;125;p33"/>
          <p:cNvSpPr txBox="1"/>
          <p:nvPr>
            <p:ph idx="3" type="body"/>
          </p:nvPr>
        </p:nvSpPr>
        <p:spPr>
          <a:xfrm>
            <a:off x="4308595" y="4260502"/>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33"/>
          <p:cNvSpPr txBox="1"/>
          <p:nvPr>
            <p:ph idx="4" type="body"/>
          </p:nvPr>
        </p:nvSpPr>
        <p:spPr>
          <a:xfrm>
            <a:off x="640947" y="4260502"/>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33"/>
          <p:cNvSpPr txBox="1"/>
          <p:nvPr>
            <p:ph idx="5" type="body"/>
          </p:nvPr>
        </p:nvSpPr>
        <p:spPr>
          <a:xfrm>
            <a:off x="2462970" y="5579787"/>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33"/>
          <p:cNvSpPr txBox="1"/>
          <p:nvPr>
            <p:ph idx="6" type="body"/>
          </p:nvPr>
        </p:nvSpPr>
        <p:spPr>
          <a:xfrm>
            <a:off x="5821363" y="1431925"/>
            <a:ext cx="5784850" cy="914400"/>
          </a:xfrm>
          <a:prstGeom prst="rect">
            <a:avLst/>
          </a:prstGeom>
          <a:solidFill>
            <a:schemeClr val="lt2"/>
          </a:solidFill>
          <a:ln>
            <a:noFill/>
          </a:ln>
          <a:effectLst>
            <a:outerShdw rotWithShape="0" algn="r" dir="10800000" dist="50800">
              <a:schemeClr val="accent1"/>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33"/>
          <p:cNvSpPr txBox="1"/>
          <p:nvPr>
            <p:ph idx="7" type="body"/>
          </p:nvPr>
        </p:nvSpPr>
        <p:spPr>
          <a:xfrm>
            <a:off x="5821363" y="2466906"/>
            <a:ext cx="5784850" cy="914400"/>
          </a:xfrm>
          <a:prstGeom prst="rect">
            <a:avLst/>
          </a:prstGeom>
          <a:solidFill>
            <a:schemeClr val="lt2"/>
          </a:solidFill>
          <a:ln>
            <a:noFill/>
          </a:ln>
          <a:effectLst>
            <a:outerShdw rotWithShape="0" algn="r" dir="10800000" dist="50800">
              <a:schemeClr val="accent2"/>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33"/>
          <p:cNvSpPr txBox="1"/>
          <p:nvPr>
            <p:ph idx="8" type="body"/>
          </p:nvPr>
        </p:nvSpPr>
        <p:spPr>
          <a:xfrm>
            <a:off x="5821363" y="3501887"/>
            <a:ext cx="5784850" cy="914400"/>
          </a:xfrm>
          <a:prstGeom prst="rect">
            <a:avLst/>
          </a:prstGeom>
          <a:solidFill>
            <a:schemeClr val="lt2"/>
          </a:solidFill>
          <a:ln>
            <a:noFill/>
          </a:ln>
          <a:effectLst>
            <a:outerShdw rotWithShape="0" algn="r" dir="10800000" dist="50800">
              <a:schemeClr val="accent3"/>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 name="Google Shape;131;p33"/>
          <p:cNvSpPr txBox="1"/>
          <p:nvPr>
            <p:ph idx="9" type="body"/>
          </p:nvPr>
        </p:nvSpPr>
        <p:spPr>
          <a:xfrm>
            <a:off x="5821363" y="4536868"/>
            <a:ext cx="5784850" cy="914400"/>
          </a:xfrm>
          <a:prstGeom prst="rect">
            <a:avLst/>
          </a:prstGeom>
          <a:solidFill>
            <a:schemeClr val="lt2"/>
          </a:solidFill>
          <a:ln>
            <a:noFill/>
          </a:ln>
          <a:effectLst>
            <a:outerShdw rotWithShape="0" algn="r" dir="10800000" dist="50800">
              <a:schemeClr val="accent4"/>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2" name="Google Shape;132;p33"/>
          <p:cNvSpPr txBox="1"/>
          <p:nvPr>
            <p:ph idx="13" type="body"/>
          </p:nvPr>
        </p:nvSpPr>
        <p:spPr>
          <a:xfrm>
            <a:off x="5821363" y="5571849"/>
            <a:ext cx="5784850" cy="914400"/>
          </a:xfrm>
          <a:prstGeom prst="rect">
            <a:avLst/>
          </a:prstGeom>
          <a:solidFill>
            <a:schemeClr val="lt2"/>
          </a:solidFill>
          <a:ln>
            <a:noFill/>
          </a:ln>
          <a:effectLst>
            <a:outerShdw rotWithShape="0" algn="r" dir="10800000" dist="50800">
              <a:schemeClr val="accent5"/>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3">
  <p:cSld name="Layout_3">
    <p:spTree>
      <p:nvGrpSpPr>
        <p:cNvPr id="133" name="Shape 133"/>
        <p:cNvGrpSpPr/>
        <p:nvPr/>
      </p:nvGrpSpPr>
      <p:grpSpPr>
        <a:xfrm>
          <a:off x="0" y="0"/>
          <a:ext cx="0" cy="0"/>
          <a:chOff x="0" y="0"/>
          <a:chExt cx="0" cy="0"/>
        </a:xfrm>
      </p:grpSpPr>
      <p:sp>
        <p:nvSpPr>
          <p:cNvPr id="134" name="Google Shape;134;p34"/>
          <p:cNvSpPr txBox="1"/>
          <p:nvPr>
            <p:ph idx="1" type="body"/>
          </p:nvPr>
        </p:nvSpPr>
        <p:spPr>
          <a:xfrm>
            <a:off x="671513"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5" name="Google Shape;135;p34"/>
          <p:cNvSpPr txBox="1"/>
          <p:nvPr>
            <p:ph idx="2" type="body"/>
          </p:nvPr>
        </p:nvSpPr>
        <p:spPr>
          <a:xfrm>
            <a:off x="3472586"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 name="Google Shape;136;p34"/>
          <p:cNvSpPr txBox="1"/>
          <p:nvPr>
            <p:ph idx="3" type="body"/>
          </p:nvPr>
        </p:nvSpPr>
        <p:spPr>
          <a:xfrm>
            <a:off x="6273659"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34"/>
          <p:cNvSpPr txBox="1"/>
          <p:nvPr>
            <p:ph idx="4" type="body"/>
          </p:nvPr>
        </p:nvSpPr>
        <p:spPr>
          <a:xfrm>
            <a:off x="9074732"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 name="Google Shape;138;p3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9" name="Google Shape;139;p34"/>
          <p:cNvCxnSpPr/>
          <p:nvPr/>
        </p:nvCxnSpPr>
        <p:spPr>
          <a:xfrm>
            <a:off x="584199" y="1261834"/>
            <a:ext cx="0" cy="618401"/>
          </a:xfrm>
          <a:prstGeom prst="straightConnector1">
            <a:avLst/>
          </a:prstGeom>
          <a:noFill/>
          <a:ln cap="flat" cmpd="sng" w="28575">
            <a:solidFill>
              <a:schemeClr val="accent1"/>
            </a:solidFill>
            <a:prstDash val="solid"/>
            <a:round/>
            <a:headEnd len="sm" w="sm" type="none"/>
            <a:tailEnd len="sm" w="sm" type="none"/>
          </a:ln>
        </p:spPr>
      </p:cxnSp>
      <p:cxnSp>
        <p:nvCxnSpPr>
          <p:cNvPr id="140" name="Google Shape;140;p34"/>
          <p:cNvCxnSpPr/>
          <p:nvPr/>
        </p:nvCxnSpPr>
        <p:spPr>
          <a:xfrm>
            <a:off x="3382152" y="1261834"/>
            <a:ext cx="0" cy="618401"/>
          </a:xfrm>
          <a:prstGeom prst="straightConnector1">
            <a:avLst/>
          </a:prstGeom>
          <a:noFill/>
          <a:ln cap="flat" cmpd="sng" w="28575">
            <a:solidFill>
              <a:schemeClr val="accent1"/>
            </a:solidFill>
            <a:prstDash val="solid"/>
            <a:round/>
            <a:headEnd len="sm" w="sm" type="none"/>
            <a:tailEnd len="sm" w="sm" type="none"/>
          </a:ln>
        </p:spPr>
      </p:cxnSp>
      <p:cxnSp>
        <p:nvCxnSpPr>
          <p:cNvPr id="141" name="Google Shape;141;p34"/>
          <p:cNvCxnSpPr/>
          <p:nvPr/>
        </p:nvCxnSpPr>
        <p:spPr>
          <a:xfrm>
            <a:off x="6180105" y="1261834"/>
            <a:ext cx="0" cy="618401"/>
          </a:xfrm>
          <a:prstGeom prst="straightConnector1">
            <a:avLst/>
          </a:prstGeom>
          <a:noFill/>
          <a:ln cap="flat" cmpd="sng" w="28575">
            <a:solidFill>
              <a:schemeClr val="accent1"/>
            </a:solidFill>
            <a:prstDash val="solid"/>
            <a:round/>
            <a:headEnd len="sm" w="sm" type="none"/>
            <a:tailEnd len="sm" w="sm" type="none"/>
          </a:ln>
        </p:spPr>
      </p:cxnSp>
      <p:cxnSp>
        <p:nvCxnSpPr>
          <p:cNvPr id="142" name="Google Shape;142;p34"/>
          <p:cNvCxnSpPr/>
          <p:nvPr/>
        </p:nvCxnSpPr>
        <p:spPr>
          <a:xfrm>
            <a:off x="8978057" y="1261834"/>
            <a:ext cx="0" cy="618401"/>
          </a:xfrm>
          <a:prstGeom prst="straightConnector1">
            <a:avLst/>
          </a:prstGeom>
          <a:noFill/>
          <a:ln cap="flat" cmpd="sng" w="28575">
            <a:solidFill>
              <a:schemeClr val="accent1"/>
            </a:solidFill>
            <a:prstDash val="solid"/>
            <a:round/>
            <a:headEnd len="sm" w="sm" type="none"/>
            <a:tailEnd len="sm" w="sm" type="none"/>
          </a:ln>
        </p:spPr>
      </p:cxnSp>
      <p:sp>
        <p:nvSpPr>
          <p:cNvPr id="143" name="Google Shape;143;p34"/>
          <p:cNvSpPr txBox="1"/>
          <p:nvPr>
            <p:ph idx="5" type="body"/>
          </p:nvPr>
        </p:nvSpPr>
        <p:spPr>
          <a:xfrm>
            <a:off x="671513" y="1982787"/>
            <a:ext cx="2544762"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4" name="Google Shape;144;p34"/>
          <p:cNvSpPr txBox="1"/>
          <p:nvPr>
            <p:ph idx="6" type="body"/>
          </p:nvPr>
        </p:nvSpPr>
        <p:spPr>
          <a:xfrm>
            <a:off x="3472586" y="1982787"/>
            <a:ext cx="2544762"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5" name="Google Shape;145;p34"/>
          <p:cNvSpPr txBox="1"/>
          <p:nvPr>
            <p:ph idx="7" type="body"/>
          </p:nvPr>
        </p:nvSpPr>
        <p:spPr>
          <a:xfrm>
            <a:off x="6273657" y="1982787"/>
            <a:ext cx="2544763"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34"/>
          <p:cNvSpPr txBox="1"/>
          <p:nvPr>
            <p:ph idx="8" type="body"/>
          </p:nvPr>
        </p:nvSpPr>
        <p:spPr>
          <a:xfrm>
            <a:off x="9074732" y="1982787"/>
            <a:ext cx="2544762"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4">
  <p:cSld name="Layout_4">
    <p:spTree>
      <p:nvGrpSpPr>
        <p:cNvPr id="147" name="Shape 147"/>
        <p:cNvGrpSpPr/>
        <p:nvPr/>
      </p:nvGrpSpPr>
      <p:grpSpPr>
        <a:xfrm>
          <a:off x="0" y="0"/>
          <a:ext cx="0" cy="0"/>
          <a:chOff x="0" y="0"/>
          <a:chExt cx="0" cy="0"/>
        </a:xfrm>
      </p:grpSpPr>
      <p:sp>
        <p:nvSpPr>
          <p:cNvPr id="148" name="Google Shape;148;p35"/>
          <p:cNvSpPr txBox="1"/>
          <p:nvPr>
            <p:ph idx="1" type="body"/>
          </p:nvPr>
        </p:nvSpPr>
        <p:spPr>
          <a:xfrm>
            <a:off x="584200" y="4456402"/>
            <a:ext cx="3525838"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defRPr>
            </a:lvl1pPr>
            <a:lvl2pPr indent="-228600" lvl="1" marL="914400" algn="l">
              <a:lnSpc>
                <a:spcPct val="100000"/>
              </a:lnSpc>
              <a:spcBef>
                <a:spcPts val="440"/>
              </a:spcBef>
              <a:spcAft>
                <a:spcPts val="0"/>
              </a:spcAft>
              <a:buClr>
                <a:schemeClr val="dk1"/>
              </a:buClr>
              <a:buSzPts val="1980"/>
              <a:buNone/>
              <a:defRPr sz="2200">
                <a:solidFill>
                  <a:schemeClr val="dk1"/>
                </a:solidFill>
              </a:defRPr>
            </a:lvl2pPr>
            <a:lvl3pPr indent="-228600" lvl="2" marL="1371600" algn="l">
              <a:lnSpc>
                <a:spcPct val="100000"/>
              </a:lnSpc>
              <a:spcBef>
                <a:spcPts val="440"/>
              </a:spcBef>
              <a:spcAft>
                <a:spcPts val="0"/>
              </a:spcAft>
              <a:buClr>
                <a:schemeClr val="dk1"/>
              </a:buClr>
              <a:buSzPts val="1980"/>
              <a:buNone/>
              <a:defRPr sz="2200">
                <a:solidFill>
                  <a:schemeClr val="dk1"/>
                </a:solidFill>
              </a:defRPr>
            </a:lvl3pPr>
            <a:lvl4pPr indent="-228600" lvl="3" marL="1828800" algn="l">
              <a:lnSpc>
                <a:spcPct val="100000"/>
              </a:lnSpc>
              <a:spcBef>
                <a:spcPts val="440"/>
              </a:spcBef>
              <a:spcAft>
                <a:spcPts val="0"/>
              </a:spcAft>
              <a:buClr>
                <a:schemeClr val="dk1"/>
              </a:buClr>
              <a:buSzPts val="1980"/>
              <a:buNone/>
              <a:defRPr sz="2200">
                <a:solidFill>
                  <a:schemeClr val="dk1"/>
                </a:solidFill>
              </a:defRPr>
            </a:lvl4pPr>
            <a:lvl5pPr indent="-228600" lvl="4" marL="2286000" algn="l">
              <a:lnSpc>
                <a:spcPct val="100000"/>
              </a:lnSpc>
              <a:spcBef>
                <a:spcPts val="440"/>
              </a:spcBef>
              <a:spcAft>
                <a:spcPts val="0"/>
              </a:spcAft>
              <a:buClr>
                <a:schemeClr val="dk1"/>
              </a:buClr>
              <a:buSzPts val="1980"/>
              <a:buNone/>
              <a:defRPr sz="22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9" name="Google Shape;149;p35"/>
          <p:cNvSpPr txBox="1"/>
          <p:nvPr>
            <p:ph idx="2" type="body"/>
          </p:nvPr>
        </p:nvSpPr>
        <p:spPr>
          <a:xfrm>
            <a:off x="4332805" y="4456402"/>
            <a:ext cx="3525838"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defRPr>
            </a:lvl1pPr>
            <a:lvl2pPr indent="-228600" lvl="1" marL="914400" algn="l">
              <a:lnSpc>
                <a:spcPct val="100000"/>
              </a:lnSpc>
              <a:spcBef>
                <a:spcPts val="440"/>
              </a:spcBef>
              <a:spcAft>
                <a:spcPts val="0"/>
              </a:spcAft>
              <a:buClr>
                <a:schemeClr val="dk1"/>
              </a:buClr>
              <a:buSzPts val="1980"/>
              <a:buNone/>
              <a:defRPr sz="2200">
                <a:solidFill>
                  <a:schemeClr val="dk1"/>
                </a:solidFill>
              </a:defRPr>
            </a:lvl2pPr>
            <a:lvl3pPr indent="-228600" lvl="2" marL="1371600" algn="l">
              <a:lnSpc>
                <a:spcPct val="100000"/>
              </a:lnSpc>
              <a:spcBef>
                <a:spcPts val="440"/>
              </a:spcBef>
              <a:spcAft>
                <a:spcPts val="0"/>
              </a:spcAft>
              <a:buClr>
                <a:schemeClr val="dk1"/>
              </a:buClr>
              <a:buSzPts val="1980"/>
              <a:buNone/>
              <a:defRPr sz="2200">
                <a:solidFill>
                  <a:schemeClr val="dk1"/>
                </a:solidFill>
              </a:defRPr>
            </a:lvl3pPr>
            <a:lvl4pPr indent="-228600" lvl="3" marL="1828800" algn="l">
              <a:lnSpc>
                <a:spcPct val="100000"/>
              </a:lnSpc>
              <a:spcBef>
                <a:spcPts val="440"/>
              </a:spcBef>
              <a:spcAft>
                <a:spcPts val="0"/>
              </a:spcAft>
              <a:buClr>
                <a:schemeClr val="dk1"/>
              </a:buClr>
              <a:buSzPts val="1980"/>
              <a:buNone/>
              <a:defRPr sz="2200">
                <a:solidFill>
                  <a:schemeClr val="dk1"/>
                </a:solidFill>
              </a:defRPr>
            </a:lvl4pPr>
            <a:lvl5pPr indent="-228600" lvl="4" marL="2286000" algn="l">
              <a:lnSpc>
                <a:spcPct val="100000"/>
              </a:lnSpc>
              <a:spcBef>
                <a:spcPts val="440"/>
              </a:spcBef>
              <a:spcAft>
                <a:spcPts val="0"/>
              </a:spcAft>
              <a:buClr>
                <a:schemeClr val="dk1"/>
              </a:buClr>
              <a:buSzPts val="1980"/>
              <a:buNone/>
              <a:defRPr sz="22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35"/>
          <p:cNvSpPr txBox="1"/>
          <p:nvPr>
            <p:ph idx="3" type="body"/>
          </p:nvPr>
        </p:nvSpPr>
        <p:spPr>
          <a:xfrm>
            <a:off x="8081411" y="4456402"/>
            <a:ext cx="3525838"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defRPr>
            </a:lvl1pPr>
            <a:lvl2pPr indent="-228600" lvl="1" marL="914400" algn="l">
              <a:lnSpc>
                <a:spcPct val="100000"/>
              </a:lnSpc>
              <a:spcBef>
                <a:spcPts val="440"/>
              </a:spcBef>
              <a:spcAft>
                <a:spcPts val="0"/>
              </a:spcAft>
              <a:buClr>
                <a:schemeClr val="dk1"/>
              </a:buClr>
              <a:buSzPts val="1980"/>
              <a:buNone/>
              <a:defRPr sz="2200">
                <a:solidFill>
                  <a:schemeClr val="dk1"/>
                </a:solidFill>
              </a:defRPr>
            </a:lvl2pPr>
            <a:lvl3pPr indent="-228600" lvl="2" marL="1371600" algn="l">
              <a:lnSpc>
                <a:spcPct val="100000"/>
              </a:lnSpc>
              <a:spcBef>
                <a:spcPts val="440"/>
              </a:spcBef>
              <a:spcAft>
                <a:spcPts val="0"/>
              </a:spcAft>
              <a:buClr>
                <a:schemeClr val="dk1"/>
              </a:buClr>
              <a:buSzPts val="1980"/>
              <a:buNone/>
              <a:defRPr sz="2200">
                <a:solidFill>
                  <a:schemeClr val="dk1"/>
                </a:solidFill>
              </a:defRPr>
            </a:lvl3pPr>
            <a:lvl4pPr indent="-228600" lvl="3" marL="1828800" algn="l">
              <a:lnSpc>
                <a:spcPct val="100000"/>
              </a:lnSpc>
              <a:spcBef>
                <a:spcPts val="440"/>
              </a:spcBef>
              <a:spcAft>
                <a:spcPts val="0"/>
              </a:spcAft>
              <a:buClr>
                <a:schemeClr val="dk1"/>
              </a:buClr>
              <a:buSzPts val="1980"/>
              <a:buNone/>
              <a:defRPr sz="2200">
                <a:solidFill>
                  <a:schemeClr val="dk1"/>
                </a:solidFill>
              </a:defRPr>
            </a:lvl4pPr>
            <a:lvl5pPr indent="-228600" lvl="4" marL="2286000" algn="l">
              <a:lnSpc>
                <a:spcPct val="100000"/>
              </a:lnSpc>
              <a:spcBef>
                <a:spcPts val="440"/>
              </a:spcBef>
              <a:spcAft>
                <a:spcPts val="0"/>
              </a:spcAft>
              <a:buClr>
                <a:schemeClr val="dk1"/>
              </a:buClr>
              <a:buSzPts val="1980"/>
              <a:buNone/>
              <a:defRPr sz="22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3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5"/>
          <p:cNvSpPr/>
          <p:nvPr/>
        </p:nvSpPr>
        <p:spPr>
          <a:xfrm>
            <a:off x="0" y="1475740"/>
            <a:ext cx="12192000" cy="2362200"/>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3" name="Google Shape;153;p35"/>
          <p:cNvSpPr/>
          <p:nvPr/>
        </p:nvSpPr>
        <p:spPr>
          <a:xfrm>
            <a:off x="987033" y="1296988"/>
            <a:ext cx="2719704" cy="2719704"/>
          </a:xfrm>
          <a:prstGeom prst="ellipse">
            <a:avLst/>
          </a:prstGeom>
          <a:solidFill>
            <a:schemeClr val="lt1">
              <a:alpha val="9803"/>
            </a:schemeClr>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4" name="Google Shape;154;p35"/>
          <p:cNvSpPr/>
          <p:nvPr/>
        </p:nvSpPr>
        <p:spPr>
          <a:xfrm>
            <a:off x="4735639" y="1296988"/>
            <a:ext cx="2719704" cy="2719704"/>
          </a:xfrm>
          <a:prstGeom prst="ellipse">
            <a:avLst/>
          </a:prstGeom>
          <a:solidFill>
            <a:schemeClr val="lt1">
              <a:alpha val="9803"/>
            </a:schemeClr>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5" name="Google Shape;155;p35"/>
          <p:cNvSpPr/>
          <p:nvPr/>
        </p:nvSpPr>
        <p:spPr>
          <a:xfrm>
            <a:off x="8484245" y="1296988"/>
            <a:ext cx="2719704" cy="2719704"/>
          </a:xfrm>
          <a:prstGeom prst="ellipse">
            <a:avLst/>
          </a:prstGeom>
          <a:solidFill>
            <a:schemeClr val="lt1">
              <a:alpha val="9803"/>
            </a:schemeClr>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6" name="Google Shape;156;p35"/>
          <p:cNvSpPr/>
          <p:nvPr/>
        </p:nvSpPr>
        <p:spPr>
          <a:xfrm>
            <a:off x="4175469" y="3700145"/>
            <a:ext cx="91440" cy="543282"/>
          </a:xfrm>
          <a:prstGeom prst="roundRect">
            <a:avLst>
              <a:gd fmla="val 50000" name="adj"/>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7" name="Google Shape;157;p35"/>
          <p:cNvSpPr/>
          <p:nvPr/>
        </p:nvSpPr>
        <p:spPr>
          <a:xfrm>
            <a:off x="7924074" y="3700145"/>
            <a:ext cx="91440" cy="543282"/>
          </a:xfrm>
          <a:prstGeom prst="roundRect">
            <a:avLst>
              <a:gd fmla="val 50000" name="adj"/>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cxnSp>
        <p:nvCxnSpPr>
          <p:cNvPr id="158" name="Google Shape;158;p35"/>
          <p:cNvCxnSpPr/>
          <p:nvPr/>
        </p:nvCxnSpPr>
        <p:spPr>
          <a:xfrm rot="10800000">
            <a:off x="584199" y="6250329"/>
            <a:ext cx="660247" cy="0"/>
          </a:xfrm>
          <a:prstGeom prst="straightConnector1">
            <a:avLst/>
          </a:prstGeom>
          <a:noFill/>
          <a:ln cap="flat" cmpd="sng" w="28575">
            <a:solidFill>
              <a:schemeClr val="accent1"/>
            </a:solidFill>
            <a:prstDash val="solid"/>
            <a:round/>
            <a:headEnd len="sm" w="sm" type="none"/>
            <a:tailEnd len="sm" w="sm" type="none"/>
          </a:ln>
        </p:spPr>
      </p:cxnSp>
      <p:cxnSp>
        <p:nvCxnSpPr>
          <p:cNvPr id="159" name="Google Shape;159;p35"/>
          <p:cNvCxnSpPr/>
          <p:nvPr/>
        </p:nvCxnSpPr>
        <p:spPr>
          <a:xfrm rot="10800000">
            <a:off x="4332805" y="6250329"/>
            <a:ext cx="660247" cy="0"/>
          </a:xfrm>
          <a:prstGeom prst="straightConnector1">
            <a:avLst/>
          </a:prstGeom>
          <a:noFill/>
          <a:ln cap="flat" cmpd="sng" w="28575">
            <a:solidFill>
              <a:schemeClr val="accent1"/>
            </a:solidFill>
            <a:prstDash val="solid"/>
            <a:round/>
            <a:headEnd len="sm" w="sm" type="none"/>
            <a:tailEnd len="sm" w="sm" type="none"/>
          </a:ln>
        </p:spPr>
      </p:cxnSp>
      <p:cxnSp>
        <p:nvCxnSpPr>
          <p:cNvPr id="160" name="Google Shape;160;p35"/>
          <p:cNvCxnSpPr/>
          <p:nvPr/>
        </p:nvCxnSpPr>
        <p:spPr>
          <a:xfrm rot="10800000">
            <a:off x="8081411" y="6250329"/>
            <a:ext cx="660247" cy="0"/>
          </a:xfrm>
          <a:prstGeom prst="straightConnector1">
            <a:avLst/>
          </a:prstGeom>
          <a:noFill/>
          <a:ln cap="flat" cmpd="sng" w="28575">
            <a:solidFill>
              <a:schemeClr val="accent1"/>
            </a:solidFill>
            <a:prstDash val="solid"/>
            <a:round/>
            <a:headEnd len="sm" w="sm" type="none"/>
            <a:tailEnd len="sm" w="sm" type="none"/>
          </a:ln>
        </p:spPr>
      </p:cxnSp>
      <p:pic>
        <p:nvPicPr>
          <p:cNvPr id="161" name="Google Shape;161;p35"/>
          <p:cNvPicPr preferRelativeResize="0"/>
          <p:nvPr>
            <p:ph idx="4" type="pic"/>
          </p:nvPr>
        </p:nvPicPr>
        <p:blipFill/>
        <p:spPr>
          <a:xfrm>
            <a:off x="1249605" y="1559560"/>
            <a:ext cx="2194560" cy="2194560"/>
          </a:xfrm>
          <a:prstGeom prst="ellipse">
            <a:avLst/>
          </a:prstGeom>
          <a:blipFill rotWithShape="1">
            <a:blip r:embed="rId2">
              <a:alphaModFix/>
            </a:blip>
            <a:stretch>
              <a:fillRect b="0" l="0" r="0" t="0"/>
            </a:stretch>
          </a:blipFill>
          <a:ln>
            <a:noFill/>
          </a:ln>
        </p:spPr>
      </p:pic>
      <p:pic>
        <p:nvPicPr>
          <p:cNvPr id="162" name="Google Shape;162;p35"/>
          <p:cNvPicPr preferRelativeResize="0"/>
          <p:nvPr>
            <p:ph idx="5" type="pic"/>
          </p:nvPr>
        </p:nvPicPr>
        <p:blipFill/>
        <p:spPr>
          <a:xfrm>
            <a:off x="4998211" y="1559560"/>
            <a:ext cx="2194560" cy="2194560"/>
          </a:xfrm>
          <a:prstGeom prst="ellipse">
            <a:avLst/>
          </a:prstGeom>
          <a:blipFill rotWithShape="1">
            <a:blip r:embed="rId2">
              <a:alphaModFix/>
            </a:blip>
            <a:stretch>
              <a:fillRect b="0" l="0" r="0" t="0"/>
            </a:stretch>
          </a:blipFill>
          <a:ln>
            <a:noFill/>
          </a:ln>
        </p:spPr>
      </p:pic>
      <p:pic>
        <p:nvPicPr>
          <p:cNvPr id="163" name="Google Shape;163;p35"/>
          <p:cNvPicPr preferRelativeResize="0"/>
          <p:nvPr>
            <p:ph idx="6" type="pic"/>
          </p:nvPr>
        </p:nvPicPr>
        <p:blipFill/>
        <p:spPr>
          <a:xfrm>
            <a:off x="8746817" y="1559560"/>
            <a:ext cx="2194560" cy="2194560"/>
          </a:xfrm>
          <a:prstGeom prst="ellipse">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5">
  <p:cSld name="Layout_5">
    <p:spTree>
      <p:nvGrpSpPr>
        <p:cNvPr id="164" name="Shape 164"/>
        <p:cNvGrpSpPr/>
        <p:nvPr/>
      </p:nvGrpSpPr>
      <p:grpSpPr>
        <a:xfrm>
          <a:off x="0" y="0"/>
          <a:ext cx="0" cy="0"/>
          <a:chOff x="0" y="0"/>
          <a:chExt cx="0" cy="0"/>
        </a:xfrm>
      </p:grpSpPr>
      <p:pic>
        <p:nvPicPr>
          <p:cNvPr id="165" name="Google Shape;165;p36"/>
          <p:cNvPicPr preferRelativeResize="0"/>
          <p:nvPr>
            <p:ph idx="2" type="pic"/>
          </p:nvPr>
        </p:nvPicPr>
        <p:blipFill/>
        <p:spPr>
          <a:xfrm>
            <a:off x="7292975" y="0"/>
            <a:ext cx="4899025" cy="6858000"/>
          </a:xfrm>
          <a:prstGeom prst="rect">
            <a:avLst/>
          </a:prstGeom>
          <a:blipFill rotWithShape="1">
            <a:blip r:embed="rId2">
              <a:alphaModFix/>
            </a:blip>
            <a:stretch>
              <a:fillRect b="0" l="0" r="0" t="0"/>
            </a:stretch>
          </a:blipFill>
          <a:ln>
            <a:noFill/>
          </a:ln>
        </p:spPr>
      </p:pic>
      <p:sp>
        <p:nvSpPr>
          <p:cNvPr id="166" name="Google Shape;166;p3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7" name="Google Shape;167;p36"/>
          <p:cNvCxnSpPr/>
          <p:nvPr/>
        </p:nvCxnSpPr>
        <p:spPr>
          <a:xfrm rot="10800000">
            <a:off x="584200" y="6412375"/>
            <a:ext cx="6705379" cy="0"/>
          </a:xfrm>
          <a:prstGeom prst="straightConnector1">
            <a:avLst/>
          </a:prstGeom>
          <a:noFill/>
          <a:ln cap="flat" cmpd="sng" w="28575">
            <a:solidFill>
              <a:schemeClr val="accent1"/>
            </a:solidFill>
            <a:prstDash val="solid"/>
            <a:round/>
            <a:headEnd len="sm" w="sm" type="none"/>
            <a:tailEnd len="sm" w="sm" type="none"/>
          </a:ln>
        </p:spPr>
      </p:cxnSp>
      <p:sp>
        <p:nvSpPr>
          <p:cNvPr id="168" name="Google Shape;168;p36"/>
          <p:cNvSpPr txBox="1"/>
          <p:nvPr>
            <p:ph idx="1" type="body"/>
          </p:nvPr>
        </p:nvSpPr>
        <p:spPr>
          <a:xfrm>
            <a:off x="584200" y="1333500"/>
            <a:ext cx="6365239" cy="472744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None/>
              <a:defRPr sz="2200"/>
            </a:lvl1pPr>
            <a:lvl2pPr indent="-228600" lvl="1" marL="914400" algn="l">
              <a:lnSpc>
                <a:spcPct val="100000"/>
              </a:lnSpc>
              <a:spcBef>
                <a:spcPts val="440"/>
              </a:spcBef>
              <a:spcAft>
                <a:spcPts val="0"/>
              </a:spcAft>
              <a:buClr>
                <a:schemeClr val="dk1"/>
              </a:buClr>
              <a:buSzPts val="1980"/>
              <a:buNone/>
              <a:defRPr sz="2200"/>
            </a:lvl2pPr>
            <a:lvl3pPr indent="-228600" lvl="2" marL="1371600" algn="l">
              <a:lnSpc>
                <a:spcPct val="100000"/>
              </a:lnSpc>
              <a:spcBef>
                <a:spcPts val="440"/>
              </a:spcBef>
              <a:spcAft>
                <a:spcPts val="0"/>
              </a:spcAft>
              <a:buClr>
                <a:schemeClr val="dk1"/>
              </a:buClr>
              <a:buSzPts val="1980"/>
              <a:buNone/>
              <a:defRPr sz="2200"/>
            </a:lvl3pPr>
            <a:lvl4pPr indent="-228600" lvl="3" marL="1828800" algn="l">
              <a:lnSpc>
                <a:spcPct val="100000"/>
              </a:lnSpc>
              <a:spcBef>
                <a:spcPts val="440"/>
              </a:spcBef>
              <a:spcAft>
                <a:spcPts val="0"/>
              </a:spcAft>
              <a:buClr>
                <a:schemeClr val="dk1"/>
              </a:buClr>
              <a:buSzPts val="1980"/>
              <a:buNone/>
              <a:defRPr sz="2200"/>
            </a:lvl4pPr>
            <a:lvl5pPr indent="-228600" lvl="4" marL="2286000" algn="l">
              <a:lnSpc>
                <a:spcPct val="100000"/>
              </a:lnSpc>
              <a:spcBef>
                <a:spcPts val="440"/>
              </a:spcBef>
              <a:spcAft>
                <a:spcPts val="0"/>
              </a:spcAft>
              <a:buClr>
                <a:schemeClr val="dk1"/>
              </a:buClr>
              <a:buSzPts val="1980"/>
              <a:buNone/>
              <a:defRPr sz="2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6">
  <p:cSld name="Layout_6">
    <p:spTree>
      <p:nvGrpSpPr>
        <p:cNvPr id="169" name="Shape 169"/>
        <p:cNvGrpSpPr/>
        <p:nvPr/>
      </p:nvGrpSpPr>
      <p:grpSpPr>
        <a:xfrm>
          <a:off x="0" y="0"/>
          <a:ext cx="0" cy="0"/>
          <a:chOff x="0" y="0"/>
          <a:chExt cx="0" cy="0"/>
        </a:xfrm>
      </p:grpSpPr>
      <p:pic>
        <p:nvPicPr>
          <p:cNvPr id="170" name="Google Shape;170;p37"/>
          <p:cNvPicPr preferRelativeResize="0"/>
          <p:nvPr>
            <p:ph idx="2" type="pic"/>
          </p:nvPr>
        </p:nvPicPr>
        <p:blipFill/>
        <p:spPr>
          <a:xfrm>
            <a:off x="9120988" y="0"/>
            <a:ext cx="3071012" cy="3321748"/>
          </a:xfrm>
          <a:prstGeom prst="rect">
            <a:avLst/>
          </a:prstGeom>
          <a:blipFill rotWithShape="1">
            <a:blip r:embed="rId2">
              <a:alphaModFix/>
            </a:blip>
            <a:stretch>
              <a:fillRect b="0" l="0" r="0" t="0"/>
            </a:stretch>
          </a:blipFill>
          <a:ln>
            <a:noFill/>
          </a:ln>
        </p:spPr>
      </p:pic>
      <p:sp>
        <p:nvSpPr>
          <p:cNvPr id="171" name="Google Shape;171;p3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72" name="Google Shape;172;p37"/>
          <p:cNvPicPr preferRelativeResize="0"/>
          <p:nvPr>
            <p:ph idx="3" type="pic"/>
          </p:nvPr>
        </p:nvPicPr>
        <p:blipFill/>
        <p:spPr>
          <a:xfrm>
            <a:off x="9715499" y="3440575"/>
            <a:ext cx="2476500" cy="3123738"/>
          </a:xfrm>
          <a:prstGeom prst="rect">
            <a:avLst/>
          </a:prstGeom>
          <a:blipFill rotWithShape="1">
            <a:blip r:embed="rId3">
              <a:alphaModFix/>
            </a:blip>
            <a:stretch>
              <a:fillRect b="0" l="0" r="0" t="0"/>
            </a:stretch>
          </a:blipFill>
          <a:ln>
            <a:noFill/>
          </a:ln>
        </p:spPr>
      </p:pic>
      <p:pic>
        <p:nvPicPr>
          <p:cNvPr id="173" name="Google Shape;173;p37"/>
          <p:cNvPicPr preferRelativeResize="0"/>
          <p:nvPr>
            <p:ph idx="4" type="pic"/>
          </p:nvPr>
        </p:nvPicPr>
        <p:blipFill/>
        <p:spPr>
          <a:xfrm>
            <a:off x="6522752" y="292100"/>
            <a:ext cx="2476500" cy="3027847"/>
          </a:xfrm>
          <a:prstGeom prst="rect">
            <a:avLst/>
          </a:prstGeom>
          <a:blipFill rotWithShape="1">
            <a:blip r:embed="rId4">
              <a:alphaModFix/>
            </a:blip>
            <a:stretch>
              <a:fillRect b="0" l="0" r="0" t="0"/>
            </a:stretch>
          </a:blipFill>
          <a:ln>
            <a:noFill/>
          </a:ln>
        </p:spPr>
      </p:pic>
      <p:pic>
        <p:nvPicPr>
          <p:cNvPr id="174" name="Google Shape;174;p37"/>
          <p:cNvPicPr preferRelativeResize="0"/>
          <p:nvPr>
            <p:ph idx="5" type="pic"/>
          </p:nvPr>
        </p:nvPicPr>
        <p:blipFill/>
        <p:spPr>
          <a:xfrm>
            <a:off x="6499708" y="3440575"/>
            <a:ext cx="3071012" cy="3417425"/>
          </a:xfrm>
          <a:prstGeom prst="rect">
            <a:avLst/>
          </a:prstGeom>
          <a:blipFill rotWithShape="1">
            <a:blip r:embed="rId5">
              <a:alphaModFix/>
            </a:blip>
            <a:stretch>
              <a:fillRect b="0" l="0" r="0" t="0"/>
            </a:stretch>
          </a:blipFill>
          <a:ln>
            <a:noFill/>
          </a:ln>
        </p:spPr>
      </p:pic>
      <p:sp>
        <p:nvSpPr>
          <p:cNvPr id="175" name="Google Shape;175;p37"/>
          <p:cNvSpPr txBox="1"/>
          <p:nvPr>
            <p:ph idx="1" type="body"/>
          </p:nvPr>
        </p:nvSpPr>
        <p:spPr>
          <a:xfrm>
            <a:off x="588263" y="1333500"/>
            <a:ext cx="5657850" cy="5155257"/>
          </a:xfrm>
          <a:prstGeom prst="rect">
            <a:avLst/>
          </a:prstGeom>
          <a:noFill/>
          <a:ln>
            <a:noFill/>
          </a:ln>
        </p:spPr>
        <p:txBody>
          <a:bodyPr anchorCtr="0" anchor="t" bIns="0" lIns="0" spcFirstLastPara="1" rIns="0" wrap="square" tIns="0">
            <a:spAutoFit/>
          </a:bodyPr>
          <a:lstStyle>
            <a:lvl1pPr indent="-330200" lvl="0" marL="457200" marR="0" algn="l">
              <a:lnSpc>
                <a:spcPct val="100000"/>
              </a:lnSpc>
              <a:spcBef>
                <a:spcPts val="600"/>
              </a:spcBef>
              <a:spcAft>
                <a:spcPts val="0"/>
              </a:spcAft>
              <a:buClr>
                <a:srgbClr val="000000"/>
              </a:buClr>
              <a:buSzPts val="1600"/>
              <a:buFont typeface="Arial"/>
              <a:buChar char="•"/>
              <a:defRPr b="0" i="0" sz="1600" u="none" cap="none" strike="noStrike">
                <a:solidFill>
                  <a:srgbClr val="000000"/>
                </a:solidFill>
              </a:defRPr>
            </a:lvl1pPr>
            <a:lvl2pPr indent="-320040" lvl="1" marL="914400" algn="l">
              <a:lnSpc>
                <a:spcPct val="100000"/>
              </a:lnSpc>
              <a:spcBef>
                <a:spcPts val="600"/>
              </a:spcBef>
              <a:spcAft>
                <a:spcPts val="0"/>
              </a:spcAft>
              <a:buClr>
                <a:schemeClr val="dk1"/>
              </a:buClr>
              <a:buSzPts val="1440"/>
              <a:buChar char="·"/>
              <a:defRPr sz="1600"/>
            </a:lvl2pPr>
            <a:lvl3pPr indent="-320039" lvl="2" marL="1371600" algn="l">
              <a:lnSpc>
                <a:spcPct val="100000"/>
              </a:lnSpc>
              <a:spcBef>
                <a:spcPts val="600"/>
              </a:spcBef>
              <a:spcAft>
                <a:spcPts val="0"/>
              </a:spcAft>
              <a:buClr>
                <a:schemeClr val="dk1"/>
              </a:buClr>
              <a:buSzPts val="1440"/>
              <a:buChar char="·"/>
              <a:defRPr sz="1600"/>
            </a:lvl3pPr>
            <a:lvl4pPr indent="-320039" lvl="3" marL="1828800" algn="l">
              <a:lnSpc>
                <a:spcPct val="100000"/>
              </a:lnSpc>
              <a:spcBef>
                <a:spcPts val="600"/>
              </a:spcBef>
              <a:spcAft>
                <a:spcPts val="0"/>
              </a:spcAft>
              <a:buClr>
                <a:schemeClr val="dk1"/>
              </a:buClr>
              <a:buSzPts val="1440"/>
              <a:buChar char="·"/>
              <a:defRPr sz="1600"/>
            </a:lvl4pPr>
            <a:lvl5pPr indent="-228600" lvl="4" marL="2286000" algn="l">
              <a:lnSpc>
                <a:spcPct val="100000"/>
              </a:lnSpc>
              <a:spcBef>
                <a:spcPts val="600"/>
              </a:spcBef>
              <a:spcAft>
                <a:spcPts val="0"/>
              </a:spcAft>
              <a:buClr>
                <a:schemeClr val="dk1"/>
              </a:buClr>
              <a:buSzPts val="1440"/>
              <a:buNone/>
              <a:defRPr sz="1600"/>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2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584200" y="1435100"/>
            <a:ext cx="11018838"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7">
  <p:cSld name="Layout_7">
    <p:spTree>
      <p:nvGrpSpPr>
        <p:cNvPr id="176" name="Shape 176"/>
        <p:cNvGrpSpPr/>
        <p:nvPr/>
      </p:nvGrpSpPr>
      <p:grpSpPr>
        <a:xfrm>
          <a:off x="0" y="0"/>
          <a:ext cx="0" cy="0"/>
          <a:chOff x="0" y="0"/>
          <a:chExt cx="0" cy="0"/>
        </a:xfrm>
      </p:grpSpPr>
      <p:sp>
        <p:nvSpPr>
          <p:cNvPr id="177" name="Google Shape;177;p3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8"/>
          <p:cNvSpPr/>
          <p:nvPr/>
        </p:nvSpPr>
        <p:spPr>
          <a:xfrm>
            <a:off x="0" y="4190035"/>
            <a:ext cx="12192000" cy="266796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79" name="Google Shape;179;p38"/>
          <p:cNvSpPr/>
          <p:nvPr/>
        </p:nvSpPr>
        <p:spPr>
          <a:xfrm>
            <a:off x="2579173" y="1602714"/>
            <a:ext cx="1168823" cy="159433"/>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80" name="Google Shape;180;p38"/>
          <p:cNvSpPr/>
          <p:nvPr/>
        </p:nvSpPr>
        <p:spPr>
          <a:xfrm>
            <a:off x="6508779" y="1602714"/>
            <a:ext cx="1168823" cy="159433"/>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81" name="Google Shape;181;p38"/>
          <p:cNvSpPr/>
          <p:nvPr/>
        </p:nvSpPr>
        <p:spPr>
          <a:xfrm>
            <a:off x="10452160" y="1602714"/>
            <a:ext cx="1168823" cy="159433"/>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82" name="Google Shape;182;p38"/>
          <p:cNvSpPr/>
          <p:nvPr/>
        </p:nvSpPr>
        <p:spPr>
          <a:xfrm>
            <a:off x="8055980" y="4352081"/>
            <a:ext cx="358815" cy="2511706"/>
          </a:xfrm>
          <a:custGeom>
            <a:rect b="b" l="l" r="r" t="t"/>
            <a:pathLst>
              <a:path extrusionOk="0" h="2511706" w="358815">
                <a:moveTo>
                  <a:pt x="358815" y="0"/>
                </a:moveTo>
                <a:lnTo>
                  <a:pt x="0" y="0"/>
                </a:lnTo>
                <a:lnTo>
                  <a:pt x="0" y="2511706"/>
                </a:lnTo>
              </a:path>
            </a:pathLst>
          </a:custGeom>
          <a:noFill/>
          <a:ln cap="flat" cmpd="sng" w="9525">
            <a:solidFill>
              <a:srgbClr val="0063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65">
              <a:solidFill>
                <a:schemeClr val="lt1"/>
              </a:solidFill>
              <a:latin typeface="Quattrocento Sans"/>
              <a:ea typeface="Quattrocento Sans"/>
              <a:cs typeface="Quattrocento Sans"/>
              <a:sym typeface="Quattrocento Sans"/>
            </a:endParaRPr>
          </a:p>
        </p:txBody>
      </p:sp>
      <p:sp>
        <p:nvSpPr>
          <p:cNvPr id="183" name="Google Shape;183;p38"/>
          <p:cNvSpPr/>
          <p:nvPr/>
        </p:nvSpPr>
        <p:spPr>
          <a:xfrm>
            <a:off x="4123895" y="4352081"/>
            <a:ext cx="358815" cy="2511706"/>
          </a:xfrm>
          <a:custGeom>
            <a:rect b="b" l="l" r="r" t="t"/>
            <a:pathLst>
              <a:path extrusionOk="0" h="2511706" w="358815">
                <a:moveTo>
                  <a:pt x="358815" y="0"/>
                </a:moveTo>
                <a:lnTo>
                  <a:pt x="0" y="0"/>
                </a:lnTo>
                <a:lnTo>
                  <a:pt x="0" y="2511706"/>
                </a:lnTo>
              </a:path>
            </a:pathLst>
          </a:custGeom>
          <a:noFill/>
          <a:ln cap="flat" cmpd="sng" w="9525">
            <a:solidFill>
              <a:srgbClr val="0063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65">
              <a:solidFill>
                <a:schemeClr val="lt1"/>
              </a:solidFill>
              <a:latin typeface="Quattrocento Sans"/>
              <a:ea typeface="Quattrocento Sans"/>
              <a:cs typeface="Quattrocento Sans"/>
              <a:sym typeface="Quattrocento Sans"/>
            </a:endParaRPr>
          </a:p>
        </p:txBody>
      </p:sp>
      <p:sp>
        <p:nvSpPr>
          <p:cNvPr id="184" name="Google Shape;184;p38"/>
          <p:cNvSpPr txBox="1"/>
          <p:nvPr>
            <p:ph idx="1" type="body"/>
          </p:nvPr>
        </p:nvSpPr>
        <p:spPr>
          <a:xfrm>
            <a:off x="550863" y="4845065"/>
            <a:ext cx="3194050" cy="1723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Clr>
                <a:schemeClr val="lt1"/>
              </a:buClr>
              <a:buSzPts val="1440"/>
              <a:buNone/>
              <a:defRPr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38"/>
          <p:cNvSpPr txBox="1"/>
          <p:nvPr>
            <p:ph idx="2" type="body"/>
          </p:nvPr>
        </p:nvSpPr>
        <p:spPr>
          <a:xfrm>
            <a:off x="4490546" y="4845065"/>
            <a:ext cx="3194050" cy="1723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Clr>
                <a:schemeClr val="lt1"/>
              </a:buClr>
              <a:buSzPts val="1440"/>
              <a:buNone/>
              <a:defRPr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38"/>
          <p:cNvSpPr txBox="1"/>
          <p:nvPr>
            <p:ph idx="3" type="body"/>
          </p:nvPr>
        </p:nvSpPr>
        <p:spPr>
          <a:xfrm>
            <a:off x="8430229" y="4845065"/>
            <a:ext cx="3194050" cy="1723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Clr>
                <a:schemeClr val="lt1"/>
              </a:buClr>
              <a:buSzPts val="1440"/>
              <a:buNone/>
              <a:defRPr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87" name="Google Shape;187;p38"/>
          <p:cNvPicPr preferRelativeResize="0"/>
          <p:nvPr>
            <p:ph idx="4" type="pic"/>
          </p:nvPr>
        </p:nvPicPr>
        <p:blipFill/>
        <p:spPr>
          <a:xfrm>
            <a:off x="571018" y="1762147"/>
            <a:ext cx="3194050" cy="2811780"/>
          </a:xfrm>
          <a:prstGeom prst="rect">
            <a:avLst/>
          </a:prstGeom>
          <a:blipFill rotWithShape="1">
            <a:blip r:embed="rId2">
              <a:alphaModFix/>
            </a:blip>
            <a:stretch>
              <a:fillRect b="0" l="0" r="0" t="0"/>
            </a:stretch>
          </a:blipFill>
          <a:ln>
            <a:noFill/>
          </a:ln>
        </p:spPr>
      </p:pic>
      <p:pic>
        <p:nvPicPr>
          <p:cNvPr id="188" name="Google Shape;188;p38"/>
          <p:cNvPicPr preferRelativeResize="0"/>
          <p:nvPr>
            <p:ph idx="5" type="pic"/>
          </p:nvPr>
        </p:nvPicPr>
        <p:blipFill/>
        <p:spPr>
          <a:xfrm>
            <a:off x="4499989" y="1762147"/>
            <a:ext cx="3194050" cy="2811780"/>
          </a:xfrm>
          <a:prstGeom prst="rect">
            <a:avLst/>
          </a:prstGeom>
          <a:blipFill rotWithShape="1">
            <a:blip r:embed="rId2">
              <a:alphaModFix/>
            </a:blip>
            <a:stretch>
              <a:fillRect b="0" l="0" r="0" t="0"/>
            </a:stretch>
          </a:blipFill>
          <a:ln>
            <a:noFill/>
          </a:ln>
        </p:spPr>
      </p:pic>
      <p:pic>
        <p:nvPicPr>
          <p:cNvPr id="189" name="Google Shape;189;p38"/>
          <p:cNvPicPr preferRelativeResize="0"/>
          <p:nvPr>
            <p:ph idx="6" type="pic"/>
          </p:nvPr>
        </p:nvPicPr>
        <p:blipFill/>
        <p:spPr>
          <a:xfrm>
            <a:off x="8428959" y="1762147"/>
            <a:ext cx="3194050" cy="281178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intro_1">
  <p:cSld name="Team intro_1">
    <p:spTree>
      <p:nvGrpSpPr>
        <p:cNvPr id="190" name="Shape 190"/>
        <p:cNvGrpSpPr/>
        <p:nvPr/>
      </p:nvGrpSpPr>
      <p:grpSpPr>
        <a:xfrm>
          <a:off x="0" y="0"/>
          <a:ext cx="0" cy="0"/>
          <a:chOff x="0" y="0"/>
          <a:chExt cx="0" cy="0"/>
        </a:xfrm>
      </p:grpSpPr>
      <p:sp>
        <p:nvSpPr>
          <p:cNvPr id="191" name="Google Shape;191;p3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2" name="Google Shape;192;p39"/>
          <p:cNvPicPr preferRelativeResize="0"/>
          <p:nvPr>
            <p:ph idx="2" type="pic"/>
          </p:nvPr>
        </p:nvPicPr>
        <p:blipFill/>
        <p:spPr>
          <a:xfrm>
            <a:off x="600105" y="1863010"/>
            <a:ext cx="1996440" cy="2017354"/>
          </a:xfrm>
          <a:prstGeom prst="rect">
            <a:avLst/>
          </a:prstGeom>
          <a:blipFill rotWithShape="1">
            <a:blip r:embed="rId2">
              <a:alphaModFix/>
            </a:blip>
            <a:stretch>
              <a:fillRect b="0" l="0" r="0" t="0"/>
            </a:stretch>
          </a:blipFill>
          <a:ln>
            <a:noFill/>
          </a:ln>
        </p:spPr>
      </p:pic>
      <p:pic>
        <p:nvPicPr>
          <p:cNvPr id="193" name="Google Shape;193;p39"/>
          <p:cNvPicPr preferRelativeResize="0"/>
          <p:nvPr>
            <p:ph idx="3" type="pic"/>
          </p:nvPr>
        </p:nvPicPr>
        <p:blipFill/>
        <p:spPr>
          <a:xfrm>
            <a:off x="2852609" y="1851828"/>
            <a:ext cx="1996440" cy="2017354"/>
          </a:xfrm>
          <a:prstGeom prst="rect">
            <a:avLst/>
          </a:prstGeom>
          <a:blipFill rotWithShape="1">
            <a:blip r:embed="rId2">
              <a:alphaModFix/>
            </a:blip>
            <a:stretch>
              <a:fillRect b="0" l="0" r="0" t="0"/>
            </a:stretch>
          </a:blipFill>
          <a:ln>
            <a:noFill/>
          </a:ln>
        </p:spPr>
      </p:pic>
      <p:pic>
        <p:nvPicPr>
          <p:cNvPr id="194" name="Google Shape;194;p39"/>
          <p:cNvPicPr preferRelativeResize="0"/>
          <p:nvPr>
            <p:ph idx="4" type="pic"/>
          </p:nvPr>
        </p:nvPicPr>
        <p:blipFill/>
        <p:spPr>
          <a:xfrm>
            <a:off x="5105113" y="1851828"/>
            <a:ext cx="1996440" cy="2017354"/>
          </a:xfrm>
          <a:prstGeom prst="rect">
            <a:avLst/>
          </a:prstGeom>
          <a:blipFill rotWithShape="1">
            <a:blip r:embed="rId2">
              <a:alphaModFix/>
            </a:blip>
            <a:stretch>
              <a:fillRect b="0" l="0" r="0" t="0"/>
            </a:stretch>
          </a:blipFill>
          <a:ln>
            <a:noFill/>
          </a:ln>
        </p:spPr>
      </p:pic>
      <p:pic>
        <p:nvPicPr>
          <p:cNvPr id="195" name="Google Shape;195;p39"/>
          <p:cNvPicPr preferRelativeResize="0"/>
          <p:nvPr>
            <p:ph idx="5" type="pic"/>
          </p:nvPr>
        </p:nvPicPr>
        <p:blipFill/>
        <p:spPr>
          <a:xfrm>
            <a:off x="7357617" y="1851828"/>
            <a:ext cx="1996440" cy="2017354"/>
          </a:xfrm>
          <a:prstGeom prst="rect">
            <a:avLst/>
          </a:prstGeom>
          <a:blipFill rotWithShape="1">
            <a:blip r:embed="rId2">
              <a:alphaModFix/>
            </a:blip>
            <a:stretch>
              <a:fillRect b="0" l="0" r="0" t="0"/>
            </a:stretch>
          </a:blipFill>
          <a:ln>
            <a:noFill/>
          </a:ln>
        </p:spPr>
      </p:pic>
      <p:pic>
        <p:nvPicPr>
          <p:cNvPr id="196" name="Google Shape;196;p39"/>
          <p:cNvPicPr preferRelativeResize="0"/>
          <p:nvPr>
            <p:ph idx="6" type="pic"/>
          </p:nvPr>
        </p:nvPicPr>
        <p:blipFill/>
        <p:spPr>
          <a:xfrm>
            <a:off x="9610122" y="1851828"/>
            <a:ext cx="1996440" cy="2017354"/>
          </a:xfrm>
          <a:prstGeom prst="rect">
            <a:avLst/>
          </a:prstGeom>
          <a:blipFill rotWithShape="1">
            <a:blip r:embed="rId2">
              <a:alphaModFix/>
            </a:blip>
            <a:stretch>
              <a:fillRect b="0" l="0" r="0" t="0"/>
            </a:stretch>
          </a:blipFill>
          <a:ln>
            <a:noFill/>
          </a:ln>
        </p:spPr>
      </p:pic>
      <p:sp>
        <p:nvSpPr>
          <p:cNvPr id="197" name="Google Shape;197;p39"/>
          <p:cNvSpPr/>
          <p:nvPr/>
        </p:nvSpPr>
        <p:spPr>
          <a:xfrm>
            <a:off x="673822"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98" name="Google Shape;198;p39"/>
          <p:cNvSpPr/>
          <p:nvPr/>
        </p:nvSpPr>
        <p:spPr>
          <a:xfrm>
            <a:off x="2929287"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99" name="Google Shape;199;p39"/>
          <p:cNvSpPr/>
          <p:nvPr/>
        </p:nvSpPr>
        <p:spPr>
          <a:xfrm>
            <a:off x="5184752"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00" name="Google Shape;200;p39"/>
          <p:cNvSpPr/>
          <p:nvPr/>
        </p:nvSpPr>
        <p:spPr>
          <a:xfrm>
            <a:off x="7440217"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01" name="Google Shape;201;p39"/>
          <p:cNvSpPr/>
          <p:nvPr/>
        </p:nvSpPr>
        <p:spPr>
          <a:xfrm>
            <a:off x="9695682"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02" name="Google Shape;202;p39"/>
          <p:cNvSpPr txBox="1"/>
          <p:nvPr>
            <p:ph idx="1" type="body"/>
          </p:nvPr>
        </p:nvSpPr>
        <p:spPr>
          <a:xfrm>
            <a:off x="780062"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3" name="Google Shape;203;p39"/>
          <p:cNvSpPr txBox="1"/>
          <p:nvPr>
            <p:ph idx="7" type="body"/>
          </p:nvPr>
        </p:nvSpPr>
        <p:spPr>
          <a:xfrm>
            <a:off x="780062"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04" name="Google Shape;204;p39"/>
          <p:cNvGrpSpPr/>
          <p:nvPr/>
        </p:nvGrpSpPr>
        <p:grpSpPr>
          <a:xfrm>
            <a:off x="588262" y="4059104"/>
            <a:ext cx="562936" cy="1051917"/>
            <a:chOff x="588262" y="4109720"/>
            <a:chExt cx="562936" cy="1051917"/>
          </a:xfrm>
        </p:grpSpPr>
        <p:sp>
          <p:nvSpPr>
            <p:cNvPr id="205" name="Google Shape;205;p39"/>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06" name="Google Shape;206;p39"/>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07" name="Google Shape;207;p39"/>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08" name="Google Shape;208;p39"/>
          <p:cNvSpPr txBox="1"/>
          <p:nvPr>
            <p:ph idx="8" type="body"/>
          </p:nvPr>
        </p:nvSpPr>
        <p:spPr>
          <a:xfrm>
            <a:off x="3032566"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39"/>
          <p:cNvSpPr txBox="1"/>
          <p:nvPr>
            <p:ph idx="9" type="body"/>
          </p:nvPr>
        </p:nvSpPr>
        <p:spPr>
          <a:xfrm>
            <a:off x="3032566"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10" name="Google Shape;210;p39"/>
          <p:cNvGrpSpPr/>
          <p:nvPr/>
        </p:nvGrpSpPr>
        <p:grpSpPr>
          <a:xfrm>
            <a:off x="2843727" y="4059104"/>
            <a:ext cx="562936" cy="1051917"/>
            <a:chOff x="588262" y="4109720"/>
            <a:chExt cx="562936" cy="1051917"/>
          </a:xfrm>
        </p:grpSpPr>
        <p:sp>
          <p:nvSpPr>
            <p:cNvPr id="211" name="Google Shape;211;p39"/>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12" name="Google Shape;212;p39"/>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13" name="Google Shape;213;p39"/>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14" name="Google Shape;214;p39"/>
          <p:cNvSpPr txBox="1"/>
          <p:nvPr>
            <p:ph idx="13" type="body"/>
          </p:nvPr>
        </p:nvSpPr>
        <p:spPr>
          <a:xfrm>
            <a:off x="5285070"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5" name="Google Shape;215;p39"/>
          <p:cNvSpPr txBox="1"/>
          <p:nvPr>
            <p:ph idx="14" type="body"/>
          </p:nvPr>
        </p:nvSpPr>
        <p:spPr>
          <a:xfrm>
            <a:off x="5285070"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16" name="Google Shape;216;p39"/>
          <p:cNvGrpSpPr/>
          <p:nvPr/>
        </p:nvGrpSpPr>
        <p:grpSpPr>
          <a:xfrm>
            <a:off x="5099192" y="4059104"/>
            <a:ext cx="562936" cy="1051917"/>
            <a:chOff x="588262" y="4109720"/>
            <a:chExt cx="562936" cy="1051917"/>
          </a:xfrm>
        </p:grpSpPr>
        <p:sp>
          <p:nvSpPr>
            <p:cNvPr id="217" name="Google Shape;217;p39"/>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18" name="Google Shape;218;p39"/>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19" name="Google Shape;219;p39"/>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20" name="Google Shape;220;p39"/>
          <p:cNvSpPr txBox="1"/>
          <p:nvPr>
            <p:ph idx="15" type="body"/>
          </p:nvPr>
        </p:nvSpPr>
        <p:spPr>
          <a:xfrm>
            <a:off x="7537574"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39"/>
          <p:cNvSpPr txBox="1"/>
          <p:nvPr>
            <p:ph idx="16" type="body"/>
          </p:nvPr>
        </p:nvSpPr>
        <p:spPr>
          <a:xfrm>
            <a:off x="7537574"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22" name="Google Shape;222;p39"/>
          <p:cNvGrpSpPr/>
          <p:nvPr/>
        </p:nvGrpSpPr>
        <p:grpSpPr>
          <a:xfrm>
            <a:off x="7354657" y="4059104"/>
            <a:ext cx="562936" cy="1051917"/>
            <a:chOff x="588262" y="4109720"/>
            <a:chExt cx="562936" cy="1051917"/>
          </a:xfrm>
        </p:grpSpPr>
        <p:sp>
          <p:nvSpPr>
            <p:cNvPr id="223" name="Google Shape;223;p39"/>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24" name="Google Shape;224;p39"/>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25" name="Google Shape;225;p39"/>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26" name="Google Shape;226;p39"/>
          <p:cNvSpPr txBox="1"/>
          <p:nvPr>
            <p:ph idx="17" type="body"/>
          </p:nvPr>
        </p:nvSpPr>
        <p:spPr>
          <a:xfrm>
            <a:off x="9790079"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7" name="Google Shape;227;p39"/>
          <p:cNvSpPr txBox="1"/>
          <p:nvPr>
            <p:ph idx="18" type="body"/>
          </p:nvPr>
        </p:nvSpPr>
        <p:spPr>
          <a:xfrm>
            <a:off x="9790079"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28" name="Google Shape;228;p39"/>
          <p:cNvGrpSpPr/>
          <p:nvPr/>
        </p:nvGrpSpPr>
        <p:grpSpPr>
          <a:xfrm>
            <a:off x="9610122" y="4059104"/>
            <a:ext cx="562936" cy="1051917"/>
            <a:chOff x="588262" y="4109720"/>
            <a:chExt cx="562936" cy="1051917"/>
          </a:xfrm>
        </p:grpSpPr>
        <p:sp>
          <p:nvSpPr>
            <p:cNvPr id="229" name="Google Shape;229;p39"/>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30" name="Google Shape;230;p39"/>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31" name="Google Shape;231;p39"/>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intro_2">
  <p:cSld name="Team intro_2">
    <p:spTree>
      <p:nvGrpSpPr>
        <p:cNvPr id="232" name="Shape 232"/>
        <p:cNvGrpSpPr/>
        <p:nvPr/>
      </p:nvGrpSpPr>
      <p:grpSpPr>
        <a:xfrm>
          <a:off x="0" y="0"/>
          <a:ext cx="0" cy="0"/>
          <a:chOff x="0" y="0"/>
          <a:chExt cx="0" cy="0"/>
        </a:xfrm>
      </p:grpSpPr>
      <p:sp>
        <p:nvSpPr>
          <p:cNvPr id="233" name="Google Shape;233;p40"/>
          <p:cNvSpPr/>
          <p:nvPr/>
        </p:nvSpPr>
        <p:spPr>
          <a:xfrm>
            <a:off x="483605"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4" name="Google Shape;234;p40"/>
          <p:cNvSpPr/>
          <p:nvPr/>
        </p:nvSpPr>
        <p:spPr>
          <a:xfrm>
            <a:off x="2745634"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5" name="Google Shape;235;p40"/>
          <p:cNvSpPr/>
          <p:nvPr/>
        </p:nvSpPr>
        <p:spPr>
          <a:xfrm>
            <a:off x="5007663"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6" name="Google Shape;236;p40"/>
          <p:cNvSpPr/>
          <p:nvPr/>
        </p:nvSpPr>
        <p:spPr>
          <a:xfrm>
            <a:off x="7269692"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7" name="Google Shape;237;p40"/>
          <p:cNvSpPr/>
          <p:nvPr/>
        </p:nvSpPr>
        <p:spPr>
          <a:xfrm>
            <a:off x="9531722"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8" name="Google Shape;238;p40"/>
          <p:cNvSpPr/>
          <p:nvPr/>
        </p:nvSpPr>
        <p:spPr>
          <a:xfrm>
            <a:off x="0" y="2912951"/>
            <a:ext cx="12192000" cy="275371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9" name="Google Shape;239;p4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0" name="Google Shape;240;p40"/>
          <p:cNvPicPr preferRelativeResize="0"/>
          <p:nvPr>
            <p:ph idx="2" type="pic"/>
          </p:nvPr>
        </p:nvPicPr>
        <p:blipFill/>
        <p:spPr>
          <a:xfrm>
            <a:off x="600105" y="1896528"/>
            <a:ext cx="1920240" cy="1920240"/>
          </a:xfrm>
          <a:prstGeom prst="ellipse">
            <a:avLst/>
          </a:prstGeom>
          <a:blipFill rotWithShape="1">
            <a:blip r:embed="rId2">
              <a:alphaModFix/>
            </a:blip>
            <a:stretch>
              <a:fillRect b="0" l="0" r="0" t="0"/>
            </a:stretch>
          </a:blipFill>
          <a:ln>
            <a:noFill/>
          </a:ln>
        </p:spPr>
      </p:pic>
      <p:pic>
        <p:nvPicPr>
          <p:cNvPr id="241" name="Google Shape;241;p40"/>
          <p:cNvPicPr preferRelativeResize="0"/>
          <p:nvPr>
            <p:ph idx="3" type="pic"/>
          </p:nvPr>
        </p:nvPicPr>
        <p:blipFill/>
        <p:spPr>
          <a:xfrm>
            <a:off x="2862134" y="1896528"/>
            <a:ext cx="1920240" cy="1920240"/>
          </a:xfrm>
          <a:prstGeom prst="ellipse">
            <a:avLst/>
          </a:prstGeom>
          <a:blipFill rotWithShape="1">
            <a:blip r:embed="rId2">
              <a:alphaModFix/>
            </a:blip>
            <a:stretch>
              <a:fillRect b="0" l="0" r="0" t="0"/>
            </a:stretch>
          </a:blipFill>
          <a:ln>
            <a:noFill/>
          </a:ln>
        </p:spPr>
      </p:pic>
      <p:pic>
        <p:nvPicPr>
          <p:cNvPr id="242" name="Google Shape;242;p40"/>
          <p:cNvPicPr preferRelativeResize="0"/>
          <p:nvPr>
            <p:ph idx="4" type="pic"/>
          </p:nvPr>
        </p:nvPicPr>
        <p:blipFill/>
        <p:spPr>
          <a:xfrm>
            <a:off x="5124163" y="1896528"/>
            <a:ext cx="1920240" cy="1920240"/>
          </a:xfrm>
          <a:prstGeom prst="ellipse">
            <a:avLst/>
          </a:prstGeom>
          <a:blipFill rotWithShape="1">
            <a:blip r:embed="rId2">
              <a:alphaModFix/>
            </a:blip>
            <a:stretch>
              <a:fillRect b="0" l="0" r="0" t="0"/>
            </a:stretch>
          </a:blipFill>
          <a:ln>
            <a:noFill/>
          </a:ln>
        </p:spPr>
      </p:pic>
      <p:pic>
        <p:nvPicPr>
          <p:cNvPr id="243" name="Google Shape;243;p40"/>
          <p:cNvPicPr preferRelativeResize="0"/>
          <p:nvPr>
            <p:ph idx="5" type="pic"/>
          </p:nvPr>
        </p:nvPicPr>
        <p:blipFill/>
        <p:spPr>
          <a:xfrm>
            <a:off x="7386192" y="1896528"/>
            <a:ext cx="1920240" cy="1920240"/>
          </a:xfrm>
          <a:prstGeom prst="ellipse">
            <a:avLst/>
          </a:prstGeom>
          <a:blipFill rotWithShape="1">
            <a:blip r:embed="rId2">
              <a:alphaModFix/>
            </a:blip>
            <a:stretch>
              <a:fillRect b="0" l="0" r="0" t="0"/>
            </a:stretch>
          </a:blipFill>
          <a:ln>
            <a:noFill/>
          </a:ln>
        </p:spPr>
      </p:pic>
      <p:pic>
        <p:nvPicPr>
          <p:cNvPr id="244" name="Google Shape;244;p40"/>
          <p:cNvPicPr preferRelativeResize="0"/>
          <p:nvPr>
            <p:ph idx="6" type="pic"/>
          </p:nvPr>
        </p:nvPicPr>
        <p:blipFill/>
        <p:spPr>
          <a:xfrm>
            <a:off x="9648222" y="1896528"/>
            <a:ext cx="1920240" cy="1920240"/>
          </a:xfrm>
          <a:prstGeom prst="ellipse">
            <a:avLst/>
          </a:prstGeom>
          <a:blipFill rotWithShape="1">
            <a:blip r:embed="rId2">
              <a:alphaModFix/>
            </a:blip>
            <a:stretch>
              <a:fillRect b="0" l="0" r="0" t="0"/>
            </a:stretch>
          </a:blipFill>
          <a:ln>
            <a:noFill/>
          </a:ln>
        </p:spPr>
      </p:pic>
      <p:sp>
        <p:nvSpPr>
          <p:cNvPr id="245" name="Google Shape;245;p40"/>
          <p:cNvSpPr txBox="1"/>
          <p:nvPr>
            <p:ph idx="1" type="body"/>
          </p:nvPr>
        </p:nvSpPr>
        <p:spPr>
          <a:xfrm>
            <a:off x="651382"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6" name="Google Shape;246;p40"/>
          <p:cNvSpPr txBox="1"/>
          <p:nvPr>
            <p:ph idx="7" type="body"/>
          </p:nvPr>
        </p:nvSpPr>
        <p:spPr>
          <a:xfrm>
            <a:off x="651382"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7" name="Google Shape;247;p40"/>
          <p:cNvSpPr txBox="1"/>
          <p:nvPr>
            <p:ph idx="8" type="body"/>
          </p:nvPr>
        </p:nvSpPr>
        <p:spPr>
          <a:xfrm>
            <a:off x="2913411"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8" name="Google Shape;248;p40"/>
          <p:cNvSpPr txBox="1"/>
          <p:nvPr>
            <p:ph idx="9" type="body"/>
          </p:nvPr>
        </p:nvSpPr>
        <p:spPr>
          <a:xfrm>
            <a:off x="2913411"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9" name="Google Shape;249;p40"/>
          <p:cNvSpPr txBox="1"/>
          <p:nvPr>
            <p:ph idx="13" type="body"/>
          </p:nvPr>
        </p:nvSpPr>
        <p:spPr>
          <a:xfrm>
            <a:off x="5175440"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0" name="Google Shape;250;p40"/>
          <p:cNvSpPr txBox="1"/>
          <p:nvPr>
            <p:ph idx="14" type="body"/>
          </p:nvPr>
        </p:nvSpPr>
        <p:spPr>
          <a:xfrm>
            <a:off x="5175440"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1" name="Google Shape;251;p40"/>
          <p:cNvSpPr txBox="1"/>
          <p:nvPr>
            <p:ph idx="15" type="body"/>
          </p:nvPr>
        </p:nvSpPr>
        <p:spPr>
          <a:xfrm>
            <a:off x="7437469"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2" name="Google Shape;252;p40"/>
          <p:cNvSpPr txBox="1"/>
          <p:nvPr>
            <p:ph idx="16" type="body"/>
          </p:nvPr>
        </p:nvSpPr>
        <p:spPr>
          <a:xfrm>
            <a:off x="7437469"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3" name="Google Shape;253;p40"/>
          <p:cNvSpPr txBox="1"/>
          <p:nvPr>
            <p:ph idx="17" type="body"/>
          </p:nvPr>
        </p:nvSpPr>
        <p:spPr>
          <a:xfrm>
            <a:off x="9699499"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4" name="Google Shape;254;p40"/>
          <p:cNvSpPr txBox="1"/>
          <p:nvPr>
            <p:ph idx="18" type="body"/>
          </p:nvPr>
        </p:nvSpPr>
        <p:spPr>
          <a:xfrm>
            <a:off x="9699499"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 half page">
  <p:cSld name="Small title - half page">
    <p:spTree>
      <p:nvGrpSpPr>
        <p:cNvPr id="255" name="Shape 255"/>
        <p:cNvGrpSpPr/>
        <p:nvPr/>
      </p:nvGrpSpPr>
      <p:grpSpPr>
        <a:xfrm>
          <a:off x="0" y="0"/>
          <a:ext cx="0" cy="0"/>
          <a:chOff x="0" y="0"/>
          <a:chExt cx="0" cy="0"/>
        </a:xfrm>
      </p:grpSpPr>
      <p:sp>
        <p:nvSpPr>
          <p:cNvPr id="256" name="Google Shape;256;p41"/>
          <p:cNvSpPr txBox="1"/>
          <p:nvPr>
            <p:ph type="title"/>
          </p:nvPr>
        </p:nvSpPr>
        <p:spPr>
          <a:xfrm>
            <a:off x="584200" y="457200"/>
            <a:ext cx="5508419" cy="372410"/>
          </a:xfrm>
          <a:prstGeom prst="rect">
            <a:avLst/>
          </a:prstGeom>
          <a:noFill/>
          <a:ln>
            <a:noFill/>
          </a:ln>
        </p:spPr>
        <p:txBody>
          <a:bodyPr anchorCtr="0" anchor="t" bIns="0" lIns="0" spcFirstLastPara="1" rIns="0" wrap="square" tIns="6400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
  <p:cSld name="Title - Square Photo ">
    <p:spTree>
      <p:nvGrpSpPr>
        <p:cNvPr id="257" name="Shape 257"/>
        <p:cNvGrpSpPr/>
        <p:nvPr/>
      </p:nvGrpSpPr>
      <p:grpSpPr>
        <a:xfrm>
          <a:off x="0" y="0"/>
          <a:ext cx="0" cy="0"/>
          <a:chOff x="0" y="0"/>
          <a:chExt cx="0" cy="0"/>
        </a:xfrm>
      </p:grpSpPr>
      <p:sp>
        <p:nvSpPr>
          <p:cNvPr id="258" name="Google Shape;258;p42"/>
          <p:cNvSpPr txBox="1"/>
          <p:nvPr>
            <p:ph idx="1" type="body"/>
          </p:nvPr>
        </p:nvSpPr>
        <p:spPr>
          <a:xfrm>
            <a:off x="584200" y="3535540"/>
            <a:ext cx="4162425" cy="273349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59" name="Google Shape;259;p42"/>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sp>
        <p:nvSpPr>
          <p:cNvPr id="260" name="Google Shape;260;p42"/>
          <p:cNvSpPr txBox="1"/>
          <p:nvPr>
            <p:ph type="title"/>
          </p:nvPr>
        </p:nvSpPr>
        <p:spPr>
          <a:xfrm>
            <a:off x="588263" y="588963"/>
            <a:ext cx="4158362" cy="253523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
  <p:cSld name="Square Photo ">
    <p:spTree>
      <p:nvGrpSpPr>
        <p:cNvPr id="261" name="Shape 261"/>
        <p:cNvGrpSpPr/>
        <p:nvPr/>
      </p:nvGrpSpPr>
      <p:grpSpPr>
        <a:xfrm>
          <a:off x="0" y="0"/>
          <a:ext cx="0" cy="0"/>
          <a:chOff x="0" y="0"/>
          <a:chExt cx="0" cy="0"/>
        </a:xfrm>
      </p:grpSpPr>
      <p:pic>
        <p:nvPicPr>
          <p:cNvPr descr="This photo is a 'placeholder' only. Drag or drop your photo here, or click and tap the center to insert a photo." id="262" name="Google Shape;262;p43"/>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sp>
        <p:nvSpPr>
          <p:cNvPr id="263" name="Google Shape;263;p43"/>
          <p:cNvSpPr txBox="1"/>
          <p:nvPr>
            <p:ph type="title"/>
          </p:nvPr>
        </p:nvSpPr>
        <p:spPr>
          <a:xfrm>
            <a:off x="588263" y="585788"/>
            <a:ext cx="4159950" cy="568324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2">
  <p:cSld name="Square Photo 2">
    <p:spTree>
      <p:nvGrpSpPr>
        <p:cNvPr id="264" name="Shape 264"/>
        <p:cNvGrpSpPr/>
        <p:nvPr/>
      </p:nvGrpSpPr>
      <p:grpSpPr>
        <a:xfrm>
          <a:off x="0" y="0"/>
          <a:ext cx="0" cy="0"/>
          <a:chOff x="0" y="0"/>
          <a:chExt cx="0" cy="0"/>
        </a:xfrm>
      </p:grpSpPr>
      <p:pic>
        <p:nvPicPr>
          <p:cNvPr descr="This photo is a 'placeholder' only. Drag or drop your photo here, or click and tap the center to insert a photo." id="265" name="Google Shape;265;p44"/>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sp>
        <p:nvSpPr>
          <p:cNvPr id="266" name="Google Shape;266;p44"/>
          <p:cNvSpPr txBox="1"/>
          <p:nvPr>
            <p:ph type="title"/>
          </p:nvPr>
        </p:nvSpPr>
        <p:spPr>
          <a:xfrm>
            <a:off x="588263" y="2996526"/>
            <a:ext cx="4163125" cy="327251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horizontal photo and title">
  <p:cSld name="Top horizontal photo and title">
    <p:spTree>
      <p:nvGrpSpPr>
        <p:cNvPr id="267" name="Shape 267"/>
        <p:cNvGrpSpPr/>
        <p:nvPr/>
      </p:nvGrpSpPr>
      <p:grpSpPr>
        <a:xfrm>
          <a:off x="0" y="0"/>
          <a:ext cx="0" cy="0"/>
          <a:chOff x="0" y="0"/>
          <a:chExt cx="0" cy="0"/>
        </a:xfrm>
      </p:grpSpPr>
      <p:pic>
        <p:nvPicPr>
          <p:cNvPr descr="This photo is a 'placeholder' only. Drag or drop your photo here, or click and tap the center to insert a photo." id="268" name="Google Shape;268;p45"/>
          <p:cNvPicPr preferRelativeResize="0"/>
          <p:nvPr>
            <p:ph idx="2" type="pic"/>
          </p:nvPr>
        </p:nvPicPr>
        <p:blipFill/>
        <p:spPr>
          <a:xfrm>
            <a:off x="0" y="0"/>
            <a:ext cx="12192000" cy="4572000"/>
          </a:xfrm>
          <a:prstGeom prst="rect">
            <a:avLst/>
          </a:prstGeom>
          <a:blipFill rotWithShape="1">
            <a:blip r:embed="rId2">
              <a:alphaModFix/>
            </a:blip>
            <a:stretch>
              <a:fillRect b="0" l="0" r="0" t="0"/>
            </a:stretch>
          </a:blipFill>
          <a:ln>
            <a:noFill/>
          </a:ln>
        </p:spPr>
      </p:pic>
      <p:sp>
        <p:nvSpPr>
          <p:cNvPr id="269" name="Google Shape;269;p45"/>
          <p:cNvSpPr txBox="1"/>
          <p:nvPr>
            <p:ph type="title"/>
          </p:nvPr>
        </p:nvSpPr>
        <p:spPr>
          <a:xfrm>
            <a:off x="588263" y="5157216"/>
            <a:ext cx="11018520" cy="1111822"/>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horizontal photo and title">
  <p:cSld name="Bottom horizontal photo and title">
    <p:spTree>
      <p:nvGrpSpPr>
        <p:cNvPr id="270" name="Shape 270"/>
        <p:cNvGrpSpPr/>
        <p:nvPr/>
      </p:nvGrpSpPr>
      <p:grpSpPr>
        <a:xfrm>
          <a:off x="0" y="0"/>
          <a:ext cx="0" cy="0"/>
          <a:chOff x="0" y="0"/>
          <a:chExt cx="0" cy="0"/>
        </a:xfrm>
      </p:grpSpPr>
      <p:pic>
        <p:nvPicPr>
          <p:cNvPr descr="This photo is a 'placeholder' only. Drag or drop your photo here, or click and tap the center to insert a photo." id="271" name="Google Shape;271;p46"/>
          <p:cNvPicPr preferRelativeResize="0"/>
          <p:nvPr>
            <p:ph idx="2" type="pic"/>
          </p:nvPr>
        </p:nvPicPr>
        <p:blipFill/>
        <p:spPr>
          <a:xfrm>
            <a:off x="-2381" y="2286000"/>
            <a:ext cx="12192000" cy="4572000"/>
          </a:xfrm>
          <a:prstGeom prst="rect">
            <a:avLst/>
          </a:prstGeom>
          <a:blipFill rotWithShape="1">
            <a:blip r:embed="rId2">
              <a:alphaModFix/>
            </a:blip>
            <a:stretch>
              <a:fillRect b="0" l="0" r="0" t="0"/>
            </a:stretch>
          </a:blipFill>
          <a:ln>
            <a:noFill/>
          </a:ln>
        </p:spPr>
      </p:pic>
      <p:sp>
        <p:nvSpPr>
          <p:cNvPr id="272" name="Google Shape;272;p46"/>
          <p:cNvSpPr txBox="1"/>
          <p:nvPr>
            <p:ph type="title"/>
          </p:nvPr>
        </p:nvSpPr>
        <p:spPr>
          <a:xfrm>
            <a:off x="588263" y="585788"/>
            <a:ext cx="11018520" cy="1114996"/>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content">
  <p:cSld name="Two picture content">
    <p:spTree>
      <p:nvGrpSpPr>
        <p:cNvPr id="273" name="Shape 273"/>
        <p:cNvGrpSpPr/>
        <p:nvPr/>
      </p:nvGrpSpPr>
      <p:grpSpPr>
        <a:xfrm>
          <a:off x="0" y="0"/>
          <a:ext cx="0" cy="0"/>
          <a:chOff x="0" y="0"/>
          <a:chExt cx="0" cy="0"/>
        </a:xfrm>
      </p:grpSpPr>
      <p:sp>
        <p:nvSpPr>
          <p:cNvPr id="274" name="Google Shape;274;p47"/>
          <p:cNvSpPr txBox="1"/>
          <p:nvPr>
            <p:ph idx="1" type="body"/>
          </p:nvPr>
        </p:nvSpPr>
        <p:spPr>
          <a:xfrm>
            <a:off x="584199" y="5689600"/>
            <a:ext cx="5367528"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75" name="Google Shape;275;p47"/>
          <p:cNvPicPr preferRelativeResize="0"/>
          <p:nvPr>
            <p:ph idx="2" type="pic"/>
          </p:nvPr>
        </p:nvPicPr>
        <p:blipFill/>
        <p:spPr>
          <a:xfrm>
            <a:off x="582612" y="2025650"/>
            <a:ext cx="5367528" cy="3474720"/>
          </a:xfrm>
          <a:prstGeom prst="rect">
            <a:avLst/>
          </a:prstGeom>
          <a:blipFill rotWithShape="1">
            <a:blip r:embed="rId2">
              <a:alphaModFix/>
            </a:blip>
            <a:stretch>
              <a:fillRect b="0" l="0" r="0" t="0"/>
            </a:stretch>
          </a:blipFill>
          <a:ln>
            <a:noFill/>
          </a:ln>
        </p:spPr>
      </p:pic>
      <p:sp>
        <p:nvSpPr>
          <p:cNvPr id="276" name="Google Shape;276;p47"/>
          <p:cNvSpPr txBox="1"/>
          <p:nvPr>
            <p:ph idx="3" type="body"/>
          </p:nvPr>
        </p:nvSpPr>
        <p:spPr>
          <a:xfrm>
            <a:off x="6241860" y="5689600"/>
            <a:ext cx="5367528"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77" name="Google Shape;277;p47"/>
          <p:cNvPicPr preferRelativeResize="0"/>
          <p:nvPr>
            <p:ph idx="4" type="pic"/>
          </p:nvPr>
        </p:nvPicPr>
        <p:blipFill/>
        <p:spPr>
          <a:xfrm>
            <a:off x="6239255" y="2025650"/>
            <a:ext cx="5367528" cy="3474720"/>
          </a:xfrm>
          <a:prstGeom prst="rect">
            <a:avLst/>
          </a:prstGeom>
          <a:blipFill rotWithShape="1">
            <a:blip r:embed="rId2">
              <a:alphaModFix/>
            </a:blip>
            <a:stretch>
              <a:fillRect b="0" l="0" r="0" t="0"/>
            </a:stretch>
          </a:blipFill>
          <a:ln>
            <a:noFill/>
          </a:ln>
        </p:spPr>
      </p:pic>
      <p:sp>
        <p:nvSpPr>
          <p:cNvPr id="278" name="Google Shape;278;p47"/>
          <p:cNvSpPr txBox="1"/>
          <p:nvPr>
            <p:ph type="title"/>
          </p:nvPr>
        </p:nvSpPr>
        <p:spPr>
          <a:xfrm>
            <a:off x="588263" y="457200"/>
            <a:ext cx="11018520" cy="9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4" name="Shape 24"/>
        <p:cNvGrpSpPr/>
        <p:nvPr/>
      </p:nvGrpSpPr>
      <p:grpSpPr>
        <a:xfrm>
          <a:off x="0" y="0"/>
          <a:ext cx="0" cy="0"/>
          <a:chOff x="0" y="0"/>
          <a:chExt cx="0" cy="0"/>
        </a:xfrm>
      </p:grpSpPr>
      <p:sp>
        <p:nvSpPr>
          <p:cNvPr id="25" name="Google Shape;25;p22"/>
          <p:cNvSpPr txBox="1"/>
          <p:nvPr>
            <p:ph type="title"/>
          </p:nvPr>
        </p:nvSpPr>
        <p:spPr>
          <a:xfrm>
            <a:off x="584200" y="2305840"/>
            <a:ext cx="3468956" cy="396319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2"/>
          <p:cNvSpPr txBox="1"/>
          <p:nvPr>
            <p:ph idx="1" type="body"/>
          </p:nvPr>
        </p:nvSpPr>
        <p:spPr>
          <a:xfrm>
            <a:off x="4646104" y="2447038"/>
            <a:ext cx="6961188" cy="3821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vl1pPr>
            <a:lvl2pPr indent="-228600" lvl="1" marL="914400" algn="l">
              <a:lnSpc>
                <a:spcPct val="100000"/>
              </a:lnSpc>
              <a:spcBef>
                <a:spcPts val="1200"/>
              </a:spcBef>
              <a:spcAft>
                <a:spcPts val="0"/>
              </a:spcAft>
              <a:buClr>
                <a:schemeClr val="dk1"/>
              </a:buClr>
              <a:buSzPts val="1800"/>
              <a:buNone/>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7" name="Google Shape;27;p22"/>
          <p:cNvCxnSpPr/>
          <p:nvPr/>
        </p:nvCxnSpPr>
        <p:spPr>
          <a:xfrm>
            <a:off x="588263" y="2017713"/>
            <a:ext cx="3477325" cy="0"/>
          </a:xfrm>
          <a:prstGeom prst="straightConnector1">
            <a:avLst/>
          </a:prstGeom>
          <a:noFill/>
          <a:ln cap="flat" cmpd="sng" w="28575">
            <a:solidFill>
              <a:schemeClr val="accent1"/>
            </a:solidFill>
            <a:prstDash val="solid"/>
            <a:round/>
            <a:headEnd len="sm" w="sm" type="none"/>
            <a:tailEnd len="sm" w="sm" type="none"/>
          </a:ln>
        </p:spPr>
      </p:cxnSp>
      <p:cxnSp>
        <p:nvCxnSpPr>
          <p:cNvPr id="28" name="Google Shape;28;p22"/>
          <p:cNvCxnSpPr/>
          <p:nvPr/>
        </p:nvCxnSpPr>
        <p:spPr>
          <a:xfrm>
            <a:off x="4648200" y="2017713"/>
            <a:ext cx="6961188"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transition>
    <p:fade/>
  </p:transition>
  <p:extLst>
    <p:ext uri="{DCECCB84-F9BA-43D5-87BE-67443E8EF086}">
      <p15:sldGuideLst>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 content">
  <p:cSld name="Three picture content">
    <p:spTree>
      <p:nvGrpSpPr>
        <p:cNvPr id="279" name="Shape 279"/>
        <p:cNvGrpSpPr/>
        <p:nvPr/>
      </p:nvGrpSpPr>
      <p:grpSpPr>
        <a:xfrm>
          <a:off x="0" y="0"/>
          <a:ext cx="0" cy="0"/>
          <a:chOff x="0" y="0"/>
          <a:chExt cx="0" cy="0"/>
        </a:xfrm>
      </p:grpSpPr>
      <p:sp>
        <p:nvSpPr>
          <p:cNvPr id="280" name="Google Shape;280;p48"/>
          <p:cNvSpPr txBox="1"/>
          <p:nvPr>
            <p:ph idx="1" type="body"/>
          </p:nvPr>
        </p:nvSpPr>
        <p:spPr>
          <a:xfrm>
            <a:off x="582613" y="5689600"/>
            <a:ext cx="3475037"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1" name="Google Shape;281;p48"/>
          <p:cNvPicPr preferRelativeResize="0"/>
          <p:nvPr>
            <p:ph idx="2" type="pic"/>
          </p:nvPr>
        </p:nvPicPr>
        <p:blipFill/>
        <p:spPr>
          <a:xfrm>
            <a:off x="582612" y="2025650"/>
            <a:ext cx="3474720" cy="3474720"/>
          </a:xfrm>
          <a:prstGeom prst="rect">
            <a:avLst/>
          </a:prstGeom>
          <a:blipFill rotWithShape="1">
            <a:blip r:embed="rId2">
              <a:alphaModFix/>
            </a:blip>
            <a:stretch>
              <a:fillRect b="0" l="0" r="0" t="0"/>
            </a:stretch>
          </a:blipFill>
          <a:ln>
            <a:noFill/>
          </a:ln>
        </p:spPr>
      </p:pic>
      <p:sp>
        <p:nvSpPr>
          <p:cNvPr id="282" name="Google Shape;282;p48"/>
          <p:cNvSpPr txBox="1"/>
          <p:nvPr>
            <p:ph idx="3" type="body"/>
          </p:nvPr>
        </p:nvSpPr>
        <p:spPr>
          <a:xfrm>
            <a:off x="4358640" y="5689600"/>
            <a:ext cx="3475037"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3" name="Google Shape;283;p48"/>
          <p:cNvPicPr preferRelativeResize="0"/>
          <p:nvPr>
            <p:ph idx="4" type="pic"/>
          </p:nvPr>
        </p:nvPicPr>
        <p:blipFill/>
        <p:spPr>
          <a:xfrm>
            <a:off x="4358640" y="2025650"/>
            <a:ext cx="3474720" cy="3474720"/>
          </a:xfrm>
          <a:prstGeom prst="rect">
            <a:avLst/>
          </a:prstGeom>
          <a:blipFill rotWithShape="1">
            <a:blip r:embed="rId2">
              <a:alphaModFix/>
            </a:blip>
            <a:stretch>
              <a:fillRect b="0" l="0" r="0" t="0"/>
            </a:stretch>
          </a:blipFill>
          <a:ln>
            <a:noFill/>
          </a:ln>
        </p:spPr>
      </p:pic>
      <p:sp>
        <p:nvSpPr>
          <p:cNvPr id="284" name="Google Shape;284;p48"/>
          <p:cNvSpPr txBox="1"/>
          <p:nvPr>
            <p:ph idx="5" type="body"/>
          </p:nvPr>
        </p:nvSpPr>
        <p:spPr>
          <a:xfrm>
            <a:off x="8134351" y="5689600"/>
            <a:ext cx="3475037"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5" name="Google Shape;285;p48"/>
          <p:cNvPicPr preferRelativeResize="0"/>
          <p:nvPr>
            <p:ph idx="6" type="pic"/>
          </p:nvPr>
        </p:nvPicPr>
        <p:blipFill/>
        <p:spPr>
          <a:xfrm>
            <a:off x="8132063" y="2025650"/>
            <a:ext cx="3474720" cy="3474720"/>
          </a:xfrm>
          <a:prstGeom prst="rect">
            <a:avLst/>
          </a:prstGeom>
          <a:blipFill rotWithShape="1">
            <a:blip r:embed="rId2">
              <a:alphaModFix/>
            </a:blip>
            <a:stretch>
              <a:fillRect b="0" l="0" r="0" t="0"/>
            </a:stretch>
          </a:blipFill>
          <a:ln>
            <a:noFill/>
          </a:ln>
        </p:spPr>
      </p:pic>
      <p:sp>
        <p:nvSpPr>
          <p:cNvPr id="286" name="Google Shape;286;p48"/>
          <p:cNvSpPr txBox="1"/>
          <p:nvPr>
            <p:ph type="title"/>
          </p:nvPr>
        </p:nvSpPr>
        <p:spPr>
          <a:xfrm>
            <a:off x="588263" y="457200"/>
            <a:ext cx="11018520" cy="9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picture content">
  <p:cSld name="Four picture content">
    <p:spTree>
      <p:nvGrpSpPr>
        <p:cNvPr id="287" name="Shape 287"/>
        <p:cNvGrpSpPr/>
        <p:nvPr/>
      </p:nvGrpSpPr>
      <p:grpSpPr>
        <a:xfrm>
          <a:off x="0" y="0"/>
          <a:ext cx="0" cy="0"/>
          <a:chOff x="0" y="0"/>
          <a:chExt cx="0" cy="0"/>
        </a:xfrm>
      </p:grpSpPr>
      <p:sp>
        <p:nvSpPr>
          <p:cNvPr id="288" name="Google Shape;288;p49"/>
          <p:cNvSpPr txBox="1"/>
          <p:nvPr>
            <p:ph idx="1" type="body"/>
          </p:nvPr>
        </p:nvSpPr>
        <p:spPr>
          <a:xfrm>
            <a:off x="582613"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9" name="Google Shape;289;p49"/>
          <p:cNvPicPr preferRelativeResize="0"/>
          <p:nvPr>
            <p:ph idx="2" type="pic"/>
          </p:nvPr>
        </p:nvPicPr>
        <p:blipFill/>
        <p:spPr>
          <a:xfrm>
            <a:off x="582612" y="2025650"/>
            <a:ext cx="2532888" cy="2532888"/>
          </a:xfrm>
          <a:prstGeom prst="rect">
            <a:avLst/>
          </a:prstGeom>
          <a:blipFill rotWithShape="1">
            <a:blip r:embed="rId2">
              <a:alphaModFix/>
            </a:blip>
            <a:stretch>
              <a:fillRect b="0" l="0" r="0" t="0"/>
            </a:stretch>
          </a:blipFill>
          <a:ln>
            <a:noFill/>
          </a:ln>
        </p:spPr>
      </p:pic>
      <p:sp>
        <p:nvSpPr>
          <p:cNvPr id="290" name="Google Shape;290;p49"/>
          <p:cNvSpPr txBox="1"/>
          <p:nvPr>
            <p:ph idx="3" type="body"/>
          </p:nvPr>
        </p:nvSpPr>
        <p:spPr>
          <a:xfrm>
            <a:off x="3413908"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91" name="Google Shape;291;p49"/>
          <p:cNvPicPr preferRelativeResize="0"/>
          <p:nvPr>
            <p:ph idx="4" type="pic"/>
          </p:nvPr>
        </p:nvPicPr>
        <p:blipFill/>
        <p:spPr>
          <a:xfrm>
            <a:off x="3413908" y="2025650"/>
            <a:ext cx="2532888" cy="2532888"/>
          </a:xfrm>
          <a:prstGeom prst="rect">
            <a:avLst/>
          </a:prstGeom>
          <a:blipFill rotWithShape="1">
            <a:blip r:embed="rId2">
              <a:alphaModFix/>
            </a:blip>
            <a:stretch>
              <a:fillRect b="0" l="0" r="0" t="0"/>
            </a:stretch>
          </a:blipFill>
          <a:ln>
            <a:noFill/>
          </a:ln>
        </p:spPr>
      </p:pic>
      <p:sp>
        <p:nvSpPr>
          <p:cNvPr id="292" name="Google Shape;292;p49"/>
          <p:cNvSpPr txBox="1"/>
          <p:nvPr>
            <p:ph idx="5" type="body"/>
          </p:nvPr>
        </p:nvSpPr>
        <p:spPr>
          <a:xfrm>
            <a:off x="6245204"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93" name="Google Shape;293;p49"/>
          <p:cNvPicPr preferRelativeResize="0"/>
          <p:nvPr>
            <p:ph idx="6" type="pic"/>
          </p:nvPr>
        </p:nvPicPr>
        <p:blipFill/>
        <p:spPr>
          <a:xfrm>
            <a:off x="6245204" y="2025650"/>
            <a:ext cx="2532888" cy="2532888"/>
          </a:xfrm>
          <a:prstGeom prst="rect">
            <a:avLst/>
          </a:prstGeom>
          <a:blipFill rotWithShape="1">
            <a:blip r:embed="rId2">
              <a:alphaModFix/>
            </a:blip>
            <a:stretch>
              <a:fillRect b="0" l="0" r="0" t="0"/>
            </a:stretch>
          </a:blipFill>
          <a:ln>
            <a:noFill/>
          </a:ln>
        </p:spPr>
      </p:pic>
      <p:sp>
        <p:nvSpPr>
          <p:cNvPr id="294" name="Google Shape;294;p49"/>
          <p:cNvSpPr txBox="1"/>
          <p:nvPr>
            <p:ph idx="7" type="body"/>
          </p:nvPr>
        </p:nvSpPr>
        <p:spPr>
          <a:xfrm>
            <a:off x="9076500"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95" name="Google Shape;295;p49"/>
          <p:cNvPicPr preferRelativeResize="0"/>
          <p:nvPr>
            <p:ph idx="8" type="pic"/>
          </p:nvPr>
        </p:nvPicPr>
        <p:blipFill/>
        <p:spPr>
          <a:xfrm>
            <a:off x="9076500" y="2025650"/>
            <a:ext cx="2532888" cy="2532888"/>
          </a:xfrm>
          <a:prstGeom prst="rect">
            <a:avLst/>
          </a:prstGeom>
          <a:blipFill rotWithShape="1">
            <a:blip r:embed="rId2">
              <a:alphaModFix/>
            </a:blip>
            <a:stretch>
              <a:fillRect b="0" l="0" r="0" t="0"/>
            </a:stretch>
          </a:blipFill>
          <a:ln>
            <a:noFill/>
          </a:ln>
        </p:spPr>
      </p:pic>
      <p:sp>
        <p:nvSpPr>
          <p:cNvPr id="296" name="Google Shape;296;p49"/>
          <p:cNvSpPr txBox="1"/>
          <p:nvPr>
            <p:ph type="title"/>
          </p:nvPr>
        </p:nvSpPr>
        <p:spPr>
          <a:xfrm>
            <a:off x="588263" y="457200"/>
            <a:ext cx="11018520" cy="9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and caption">
  <p:cSld name="Screenshot and caption">
    <p:spTree>
      <p:nvGrpSpPr>
        <p:cNvPr id="297" name="Shape 297"/>
        <p:cNvGrpSpPr/>
        <p:nvPr/>
      </p:nvGrpSpPr>
      <p:grpSpPr>
        <a:xfrm>
          <a:off x="0" y="0"/>
          <a:ext cx="0" cy="0"/>
          <a:chOff x="0" y="0"/>
          <a:chExt cx="0" cy="0"/>
        </a:xfrm>
      </p:grpSpPr>
      <p:sp>
        <p:nvSpPr>
          <p:cNvPr id="298" name="Google Shape;298;p5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50"/>
          <p:cNvSpPr txBox="1"/>
          <p:nvPr>
            <p:ph idx="1" type="body"/>
          </p:nvPr>
        </p:nvSpPr>
        <p:spPr>
          <a:xfrm>
            <a:off x="8115300" y="2017713"/>
            <a:ext cx="3494088" cy="425132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dk1"/>
              </a:buClr>
              <a:buSzPts val="1800"/>
              <a:buFont typeface="Quattrocento Sans"/>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screenshot is a 'placeholder' only. Drag or drop your screen shot here, or click and tap the center to insert a photo." id="300" name="Google Shape;300;p50"/>
          <p:cNvPicPr preferRelativeResize="0"/>
          <p:nvPr>
            <p:ph idx="2" type="pic"/>
          </p:nvPr>
        </p:nvPicPr>
        <p:blipFill/>
        <p:spPr>
          <a:xfrm>
            <a:off x="582612" y="1436688"/>
            <a:ext cx="7253288" cy="483235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p:cSld name="Title and text side by side">
    <p:spTree>
      <p:nvGrpSpPr>
        <p:cNvPr id="301" name="Shape 301"/>
        <p:cNvGrpSpPr/>
        <p:nvPr/>
      </p:nvGrpSpPr>
      <p:grpSpPr>
        <a:xfrm>
          <a:off x="0" y="0"/>
          <a:ext cx="0" cy="0"/>
          <a:chOff x="0" y="0"/>
          <a:chExt cx="0" cy="0"/>
        </a:xfrm>
      </p:grpSpPr>
      <p:sp>
        <p:nvSpPr>
          <p:cNvPr id="302" name="Google Shape;302;p51"/>
          <p:cNvSpPr/>
          <p:nvPr/>
        </p:nvSpPr>
        <p:spPr>
          <a:xfrm>
            <a:off x="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03" name="Google Shape;303;p51"/>
          <p:cNvSpPr txBox="1"/>
          <p:nvPr>
            <p:ph idx="1" type="body"/>
          </p:nvPr>
        </p:nvSpPr>
        <p:spPr>
          <a:xfrm>
            <a:off x="4938315" y="585788"/>
            <a:ext cx="6669658" cy="5683250"/>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sz="2800"/>
            </a:lvl1pPr>
            <a:lvl2pPr indent="-228600" lvl="1" marL="914400" algn="l">
              <a:lnSpc>
                <a:spcPct val="100000"/>
              </a:lnSpc>
              <a:spcBef>
                <a:spcPts val="1200"/>
              </a:spcBef>
              <a:spcAft>
                <a:spcPts val="0"/>
              </a:spcAft>
              <a:buClr>
                <a:schemeClr val="dk1"/>
              </a:buClr>
              <a:buSzPts val="1800"/>
              <a:buNone/>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4" name="Google Shape;304;p51"/>
          <p:cNvSpPr txBox="1"/>
          <p:nvPr>
            <p:ph type="title"/>
          </p:nvPr>
        </p:nvSpPr>
        <p:spPr>
          <a:xfrm>
            <a:off x="588263" y="585788"/>
            <a:ext cx="318363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3">
  <p:cSld name="Title and text side by side 3">
    <p:spTree>
      <p:nvGrpSpPr>
        <p:cNvPr id="305" name="Shape 305"/>
        <p:cNvGrpSpPr/>
        <p:nvPr/>
      </p:nvGrpSpPr>
      <p:grpSpPr>
        <a:xfrm>
          <a:off x="0" y="0"/>
          <a:ext cx="0" cy="0"/>
          <a:chOff x="0" y="0"/>
          <a:chExt cx="0" cy="0"/>
        </a:xfrm>
      </p:grpSpPr>
      <p:sp>
        <p:nvSpPr>
          <p:cNvPr id="306" name="Google Shape;306;p52"/>
          <p:cNvSpPr/>
          <p:nvPr/>
        </p:nvSpPr>
        <p:spPr>
          <a:xfrm>
            <a:off x="0" y="0"/>
            <a:ext cx="4356100" cy="6858000"/>
          </a:xfrm>
          <a:prstGeom prst="rect">
            <a:avLst/>
          </a:prstGeom>
          <a:solidFill>
            <a:schemeClr val="lt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07" name="Google Shape;307;p52"/>
          <p:cNvSpPr txBox="1"/>
          <p:nvPr>
            <p:ph idx="1" type="body"/>
          </p:nvPr>
        </p:nvSpPr>
        <p:spPr>
          <a:xfrm>
            <a:off x="4938315" y="585788"/>
            <a:ext cx="6669658" cy="5683250"/>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sz="2800"/>
            </a:lvl1pPr>
            <a:lvl2pPr indent="-228600" lvl="1" marL="914400" algn="l">
              <a:lnSpc>
                <a:spcPct val="100000"/>
              </a:lnSpc>
              <a:spcBef>
                <a:spcPts val="1200"/>
              </a:spcBef>
              <a:spcAft>
                <a:spcPts val="0"/>
              </a:spcAft>
              <a:buClr>
                <a:schemeClr val="dk1"/>
              </a:buClr>
              <a:buSzPts val="1800"/>
              <a:buNone/>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8" name="Google Shape;308;p52"/>
          <p:cNvSpPr txBox="1"/>
          <p:nvPr>
            <p:ph type="title"/>
          </p:nvPr>
        </p:nvSpPr>
        <p:spPr>
          <a:xfrm>
            <a:off x="588263" y="585788"/>
            <a:ext cx="318363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2">
  <p:cSld name="Title and text side by side 2">
    <p:spTree>
      <p:nvGrpSpPr>
        <p:cNvPr id="309" name="Shape 309"/>
        <p:cNvGrpSpPr/>
        <p:nvPr/>
      </p:nvGrpSpPr>
      <p:grpSpPr>
        <a:xfrm>
          <a:off x="0" y="0"/>
          <a:ext cx="0" cy="0"/>
          <a:chOff x="0" y="0"/>
          <a:chExt cx="0" cy="0"/>
        </a:xfrm>
      </p:grpSpPr>
      <p:cxnSp>
        <p:nvCxnSpPr>
          <p:cNvPr id="310" name="Google Shape;310;p53"/>
          <p:cNvCxnSpPr/>
          <p:nvPr/>
        </p:nvCxnSpPr>
        <p:spPr>
          <a:xfrm>
            <a:off x="4356100" y="2578100"/>
            <a:ext cx="0" cy="1701800"/>
          </a:xfrm>
          <a:prstGeom prst="straightConnector1">
            <a:avLst/>
          </a:prstGeom>
          <a:noFill/>
          <a:ln cap="flat" cmpd="sng" w="28575">
            <a:solidFill>
              <a:schemeClr val="accent1"/>
            </a:solidFill>
            <a:prstDash val="solid"/>
            <a:round/>
            <a:headEnd len="sm" w="sm" type="none"/>
            <a:tailEnd len="sm" w="sm" type="none"/>
          </a:ln>
        </p:spPr>
      </p:cxnSp>
      <p:sp>
        <p:nvSpPr>
          <p:cNvPr id="311" name="Google Shape;311;p53"/>
          <p:cNvSpPr txBox="1"/>
          <p:nvPr>
            <p:ph idx="1" type="body"/>
          </p:nvPr>
        </p:nvSpPr>
        <p:spPr>
          <a:xfrm>
            <a:off x="4941888" y="585788"/>
            <a:ext cx="6667500" cy="5683249"/>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2" name="Google Shape;312;p53"/>
          <p:cNvSpPr txBox="1"/>
          <p:nvPr>
            <p:ph type="title"/>
          </p:nvPr>
        </p:nvSpPr>
        <p:spPr>
          <a:xfrm>
            <a:off x="588263" y="585788"/>
            <a:ext cx="318202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bg>
      <p:bgPr>
        <a:solidFill>
          <a:schemeClr val="dk2"/>
        </a:solidFill>
      </p:bgPr>
    </p:bg>
    <p:spTree>
      <p:nvGrpSpPr>
        <p:cNvPr id="313" name="Shape 313"/>
        <p:cNvGrpSpPr/>
        <p:nvPr/>
      </p:nvGrpSpPr>
      <p:grpSpPr>
        <a:xfrm>
          <a:off x="0" y="0"/>
          <a:ext cx="0" cy="0"/>
          <a:chOff x="0" y="0"/>
          <a:chExt cx="0" cy="0"/>
        </a:xfrm>
      </p:grpSpPr>
      <p:sp>
        <p:nvSpPr>
          <p:cNvPr id="314" name="Google Shape;314;p54"/>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30E5D0"/>
              </a:buClr>
              <a:buSzPts val="3600"/>
              <a:buFont typeface="Quattrocento Sans"/>
              <a:buNone/>
              <a:defRPr b="0" sz="360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54"/>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2">
  <p:cSld name="Demo slide 2">
    <p:bg>
      <p:bgPr>
        <a:solidFill>
          <a:schemeClr val="lt1"/>
        </a:solidFill>
      </p:bgPr>
    </p:bg>
    <p:spTree>
      <p:nvGrpSpPr>
        <p:cNvPr id="316" name="Shape 316"/>
        <p:cNvGrpSpPr/>
        <p:nvPr/>
      </p:nvGrpSpPr>
      <p:grpSpPr>
        <a:xfrm>
          <a:off x="0" y="0"/>
          <a:ext cx="0" cy="0"/>
          <a:chOff x="0" y="0"/>
          <a:chExt cx="0" cy="0"/>
        </a:xfrm>
      </p:grpSpPr>
      <p:sp>
        <p:nvSpPr>
          <p:cNvPr id="317" name="Google Shape;317;p55"/>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55"/>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dk2"/>
        </a:solidFill>
      </p:bgPr>
    </p:bg>
    <p:spTree>
      <p:nvGrpSpPr>
        <p:cNvPr id="319" name="Shape 319"/>
        <p:cNvGrpSpPr/>
        <p:nvPr/>
      </p:nvGrpSpPr>
      <p:grpSpPr>
        <a:xfrm>
          <a:off x="0" y="0"/>
          <a:ext cx="0" cy="0"/>
          <a:chOff x="0" y="0"/>
          <a:chExt cx="0" cy="0"/>
        </a:xfrm>
      </p:grpSpPr>
      <p:sp>
        <p:nvSpPr>
          <p:cNvPr id="320" name="Google Shape;320;p56"/>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30E5D0"/>
              </a:buClr>
              <a:buSzPts val="3600"/>
              <a:buFont typeface="Quattrocento Sans"/>
              <a:buNone/>
              <a:defRPr b="0" sz="360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bg>
      <p:bgPr>
        <a:solidFill>
          <a:schemeClr val="dk2"/>
        </a:solidFill>
      </p:bgPr>
    </p:bg>
    <p:spTree>
      <p:nvGrpSpPr>
        <p:cNvPr id="321" name="Shape 321"/>
        <p:cNvGrpSpPr/>
        <p:nvPr/>
      </p:nvGrpSpPr>
      <p:grpSpPr>
        <a:xfrm>
          <a:off x="0" y="0"/>
          <a:ext cx="0" cy="0"/>
          <a:chOff x="0" y="0"/>
          <a:chExt cx="0" cy="0"/>
        </a:xfrm>
      </p:grpSpPr>
      <p:sp>
        <p:nvSpPr>
          <p:cNvPr id="322" name="Google Shape;322;p57"/>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30E5D0"/>
              </a:buClr>
              <a:buSzPts val="3600"/>
              <a:buFont typeface="Quattrocento Sans"/>
              <a:buNone/>
              <a:defRPr b="0" sz="360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p:cSld name="Two Column Bullet text">
    <p:spTree>
      <p:nvGrpSpPr>
        <p:cNvPr id="29" name="Shape 29"/>
        <p:cNvGrpSpPr/>
        <p:nvPr/>
      </p:nvGrpSpPr>
      <p:grpSpPr>
        <a:xfrm>
          <a:off x="0" y="0"/>
          <a:ext cx="0" cy="0"/>
          <a:chOff x="0" y="0"/>
          <a:chExt cx="0" cy="0"/>
        </a:xfrm>
      </p:grpSpPr>
      <p:sp>
        <p:nvSpPr>
          <p:cNvPr id="30" name="Google Shape;30;p2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584200" y="1435100"/>
            <a:ext cx="5211763"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23"/>
          <p:cNvSpPr txBox="1"/>
          <p:nvPr>
            <p:ph idx="2" type="body"/>
          </p:nvPr>
        </p:nvSpPr>
        <p:spPr>
          <a:xfrm>
            <a:off x="6389688" y="1435100"/>
            <a:ext cx="5219700"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2">
  <p:cSld name="Section Title 2">
    <p:bg>
      <p:bgPr>
        <a:solidFill>
          <a:schemeClr val="lt1"/>
        </a:solidFill>
      </p:bgPr>
    </p:bg>
    <p:spTree>
      <p:nvGrpSpPr>
        <p:cNvPr id="323" name="Shape 323"/>
        <p:cNvGrpSpPr/>
        <p:nvPr/>
      </p:nvGrpSpPr>
      <p:grpSpPr>
        <a:xfrm>
          <a:off x="0" y="0"/>
          <a:ext cx="0" cy="0"/>
          <a:chOff x="0" y="0"/>
          <a:chExt cx="0" cy="0"/>
        </a:xfrm>
      </p:grpSpPr>
      <p:sp>
        <p:nvSpPr>
          <p:cNvPr id="324" name="Google Shape;324;p58"/>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5" name="Shape 325"/>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8">
  <p:cSld name="Layout_8">
    <p:spTree>
      <p:nvGrpSpPr>
        <p:cNvPr id="326" name="Shape 326"/>
        <p:cNvGrpSpPr/>
        <p:nvPr/>
      </p:nvGrpSpPr>
      <p:grpSpPr>
        <a:xfrm>
          <a:off x="0" y="0"/>
          <a:ext cx="0" cy="0"/>
          <a:chOff x="0" y="0"/>
          <a:chExt cx="0" cy="0"/>
        </a:xfrm>
      </p:grpSpPr>
      <p:sp>
        <p:nvSpPr>
          <p:cNvPr id="327" name="Google Shape;327;p60"/>
          <p:cNvSpPr txBox="1"/>
          <p:nvPr>
            <p:ph idx="1" type="body"/>
          </p:nvPr>
        </p:nvSpPr>
        <p:spPr>
          <a:xfrm>
            <a:off x="3349888" y="1940140"/>
            <a:ext cx="8257032" cy="1371271"/>
          </a:xfrm>
          <a:prstGeom prst="rect">
            <a:avLst/>
          </a:prstGeom>
          <a:noFill/>
          <a:ln>
            <a:noFill/>
          </a:ln>
        </p:spPr>
        <p:txBody>
          <a:bodyPr anchorCtr="0" anchor="ctr" bIns="91425" lIns="30175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8" name="Google Shape;328;p60"/>
          <p:cNvSpPr txBox="1"/>
          <p:nvPr>
            <p:ph idx="2" type="body"/>
          </p:nvPr>
        </p:nvSpPr>
        <p:spPr>
          <a:xfrm>
            <a:off x="3349888" y="4906020"/>
            <a:ext cx="8257032" cy="1371271"/>
          </a:xfrm>
          <a:prstGeom prst="rect">
            <a:avLst/>
          </a:prstGeom>
          <a:noFill/>
          <a:ln>
            <a:noFill/>
          </a:ln>
        </p:spPr>
        <p:txBody>
          <a:bodyPr anchorCtr="0" anchor="ctr" bIns="91425" lIns="22860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9" name="Google Shape;329;p60"/>
          <p:cNvSpPr txBox="1"/>
          <p:nvPr>
            <p:ph idx="3" type="body"/>
          </p:nvPr>
        </p:nvSpPr>
        <p:spPr>
          <a:xfrm>
            <a:off x="3349888" y="457200"/>
            <a:ext cx="8257032" cy="1371271"/>
          </a:xfrm>
          <a:prstGeom prst="rect">
            <a:avLst/>
          </a:prstGeom>
          <a:noFill/>
          <a:ln>
            <a:noFill/>
          </a:ln>
        </p:spPr>
        <p:txBody>
          <a:bodyPr anchorCtr="0" anchor="ctr" bIns="91425" lIns="22860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0" name="Google Shape;330;p60"/>
          <p:cNvSpPr txBox="1"/>
          <p:nvPr>
            <p:ph idx="4" type="body"/>
          </p:nvPr>
        </p:nvSpPr>
        <p:spPr>
          <a:xfrm>
            <a:off x="3349888" y="3423080"/>
            <a:ext cx="8257032" cy="1371271"/>
          </a:xfrm>
          <a:prstGeom prst="rect">
            <a:avLst/>
          </a:prstGeom>
          <a:noFill/>
          <a:ln>
            <a:noFill/>
          </a:ln>
        </p:spPr>
        <p:txBody>
          <a:bodyPr anchorCtr="0" anchor="ctr" bIns="91425" lIns="30175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1" name="Google Shape;331;p60"/>
          <p:cNvSpPr/>
          <p:nvPr/>
        </p:nvSpPr>
        <p:spPr>
          <a:xfrm>
            <a:off x="1" y="613459"/>
            <a:ext cx="5939482" cy="5507578"/>
          </a:xfrm>
          <a:custGeom>
            <a:rect b="b" l="l" r="r" t="t"/>
            <a:pathLst>
              <a:path extrusionOk="0" h="5507578" w="5939482">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pic>
        <p:nvPicPr>
          <p:cNvPr id="332" name="Google Shape;332;p60"/>
          <p:cNvPicPr preferRelativeResize="0"/>
          <p:nvPr>
            <p:ph idx="5" type="pic"/>
          </p:nvPr>
        </p:nvPicPr>
        <p:blipFill/>
        <p:spPr>
          <a:xfrm>
            <a:off x="0" y="808038"/>
            <a:ext cx="3348038" cy="5120322"/>
          </a:xfrm>
          <a:prstGeom prst="rect">
            <a:avLst/>
          </a:prstGeom>
          <a:blipFill rotWithShape="1">
            <a:blip r:embed="rId2">
              <a:alphaModFix/>
            </a:blip>
            <a:stretch>
              <a:fillRect b="0" l="0" r="0" t="0"/>
            </a:stretch>
          </a:blipFill>
          <a:ln>
            <a:noFill/>
          </a:ln>
        </p:spPr>
      </p:pic>
      <p:sp>
        <p:nvSpPr>
          <p:cNvPr id="333" name="Google Shape;333;p60"/>
          <p:cNvSpPr/>
          <p:nvPr/>
        </p:nvSpPr>
        <p:spPr>
          <a:xfrm>
            <a:off x="3349888" y="1309250"/>
            <a:ext cx="2902632" cy="2058671"/>
          </a:xfrm>
          <a:custGeom>
            <a:rect b="b" l="l" r="r" t="t"/>
            <a:pathLst>
              <a:path extrusionOk="0" h="1621" w="2292">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34" name="Google Shape;334;p60"/>
          <p:cNvSpPr/>
          <p:nvPr/>
        </p:nvSpPr>
        <p:spPr>
          <a:xfrm>
            <a:off x="3349888" y="457200"/>
            <a:ext cx="2053279" cy="2910721"/>
          </a:xfrm>
          <a:custGeom>
            <a:rect b="b" l="l" r="r" t="t"/>
            <a:pathLst>
              <a:path extrusionOk="0" h="2292" w="1621">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35" name="Google Shape;335;p60"/>
          <p:cNvSpPr/>
          <p:nvPr/>
        </p:nvSpPr>
        <p:spPr>
          <a:xfrm>
            <a:off x="3349888" y="3367920"/>
            <a:ext cx="2902632" cy="2055975"/>
          </a:xfrm>
          <a:custGeom>
            <a:rect b="b" l="l" r="r" t="t"/>
            <a:pathLst>
              <a:path extrusionOk="0" h="1620" w="2292">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36" name="Google Shape;336;p60"/>
          <p:cNvSpPr/>
          <p:nvPr/>
        </p:nvSpPr>
        <p:spPr>
          <a:xfrm>
            <a:off x="3349888" y="3367920"/>
            <a:ext cx="2053279" cy="2909373"/>
          </a:xfrm>
          <a:custGeom>
            <a:rect b="b" l="l" r="r" t="t"/>
            <a:pathLst>
              <a:path extrusionOk="0" h="2292" w="1621">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37" name="Google Shape;337;p60"/>
          <p:cNvSpPr/>
          <p:nvPr/>
        </p:nvSpPr>
        <p:spPr>
          <a:xfrm>
            <a:off x="4370875" y="2511729"/>
            <a:ext cx="1483647" cy="473221"/>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1600">
              <a:solidFill>
                <a:schemeClr val="lt1"/>
              </a:solidFill>
              <a:latin typeface="Quattrocento Sans"/>
              <a:ea typeface="Quattrocento Sans"/>
              <a:cs typeface="Quattrocento Sans"/>
              <a:sym typeface="Quattrocento Sans"/>
            </a:endParaRPr>
          </a:p>
        </p:txBody>
      </p:sp>
      <p:sp>
        <p:nvSpPr>
          <p:cNvPr id="338" name="Google Shape;338;p60"/>
          <p:cNvSpPr txBox="1"/>
          <p:nvPr>
            <p:ph idx="6" type="body"/>
          </p:nvPr>
        </p:nvSpPr>
        <p:spPr>
          <a:xfrm>
            <a:off x="3597275" y="123134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9" name="Google Shape;339;p60"/>
          <p:cNvSpPr txBox="1"/>
          <p:nvPr>
            <p:ph idx="7" type="body"/>
          </p:nvPr>
        </p:nvSpPr>
        <p:spPr>
          <a:xfrm>
            <a:off x="4465716" y="243530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0" name="Google Shape;340;p60"/>
          <p:cNvSpPr txBox="1"/>
          <p:nvPr>
            <p:ph idx="8" type="body"/>
          </p:nvPr>
        </p:nvSpPr>
        <p:spPr>
          <a:xfrm>
            <a:off x="4465716" y="385262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1" name="Google Shape;341;p60"/>
          <p:cNvSpPr txBox="1"/>
          <p:nvPr>
            <p:ph idx="9" type="body"/>
          </p:nvPr>
        </p:nvSpPr>
        <p:spPr>
          <a:xfrm>
            <a:off x="3597275" y="504134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2" name="Google Shape;342;p60"/>
          <p:cNvSpPr txBox="1"/>
          <p:nvPr>
            <p:ph idx="13" type="body"/>
          </p:nvPr>
        </p:nvSpPr>
        <p:spPr>
          <a:xfrm>
            <a:off x="0" y="4290826"/>
            <a:ext cx="3348038" cy="1637534"/>
          </a:xfrm>
          <a:prstGeom prst="rect">
            <a:avLst/>
          </a:prstGeom>
          <a:solidFill>
            <a:schemeClr val="accent1">
              <a:alpha val="80000"/>
            </a:schemeClr>
          </a:solidFill>
          <a:ln>
            <a:noFill/>
          </a:ln>
        </p:spPr>
        <p:txBody>
          <a:bodyPr anchorCtr="0" anchor="ctr" bIns="0" lIns="0" spcFirstLastPara="1" rIns="182875" wrap="square" tIns="0">
            <a:spAutoFit/>
          </a:bodyPr>
          <a:lstStyle>
            <a:lvl1pPr indent="-228600" lvl="0" marL="457200" marR="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3" name="Google Shape;343;p60"/>
          <p:cNvSpPr/>
          <p:nvPr/>
        </p:nvSpPr>
        <p:spPr>
          <a:xfrm>
            <a:off x="11561200" y="457200"/>
            <a:ext cx="45720" cy="1371600"/>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44" name="Google Shape;344;p60"/>
          <p:cNvSpPr/>
          <p:nvPr/>
        </p:nvSpPr>
        <p:spPr>
          <a:xfrm>
            <a:off x="11561200" y="1940140"/>
            <a:ext cx="45720" cy="13716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45" name="Google Shape;345;p60"/>
          <p:cNvSpPr/>
          <p:nvPr/>
        </p:nvSpPr>
        <p:spPr>
          <a:xfrm>
            <a:off x="11561200" y="3423080"/>
            <a:ext cx="45720" cy="1371600"/>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46" name="Google Shape;346;p60"/>
          <p:cNvSpPr/>
          <p:nvPr/>
        </p:nvSpPr>
        <p:spPr>
          <a:xfrm>
            <a:off x="11561200" y="4906020"/>
            <a:ext cx="45720" cy="13716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9">
  <p:cSld name="Layout_9">
    <p:spTree>
      <p:nvGrpSpPr>
        <p:cNvPr id="347" name="Shape 347"/>
        <p:cNvGrpSpPr/>
        <p:nvPr/>
      </p:nvGrpSpPr>
      <p:grpSpPr>
        <a:xfrm>
          <a:off x="0" y="0"/>
          <a:ext cx="0" cy="0"/>
          <a:chOff x="0" y="0"/>
          <a:chExt cx="0" cy="0"/>
        </a:xfrm>
      </p:grpSpPr>
      <p:pic>
        <p:nvPicPr>
          <p:cNvPr id="348" name="Google Shape;348;p61"/>
          <p:cNvPicPr preferRelativeResize="0"/>
          <p:nvPr>
            <p:ph idx="2" type="pic"/>
          </p:nvPr>
        </p:nvPicPr>
        <p:blipFill/>
        <p:spPr>
          <a:xfrm>
            <a:off x="-1" y="-1"/>
            <a:ext cx="5700433" cy="6858001"/>
          </a:xfrm>
          <a:prstGeom prst="rect">
            <a:avLst/>
          </a:prstGeom>
          <a:blipFill rotWithShape="1">
            <a:blip r:embed="rId2">
              <a:alphaModFix/>
            </a:blip>
            <a:stretch>
              <a:fillRect b="0" l="0" r="0" t="0"/>
            </a:stretch>
          </a:blipFill>
          <a:ln>
            <a:noFill/>
          </a:ln>
        </p:spPr>
      </p:pic>
      <p:sp>
        <p:nvSpPr>
          <p:cNvPr id="349" name="Google Shape;349;p61"/>
          <p:cNvSpPr/>
          <p:nvPr/>
        </p:nvSpPr>
        <p:spPr>
          <a:xfrm flipH="1">
            <a:off x="6458206" y="1060939"/>
            <a:ext cx="219722" cy="466240"/>
          </a:xfrm>
          <a:custGeom>
            <a:rect b="b" l="l" r="r" t="t"/>
            <a:pathLst>
              <a:path extrusionOk="0" h="828675" w="39052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50" name="Google Shape;350;p61"/>
          <p:cNvSpPr/>
          <p:nvPr/>
        </p:nvSpPr>
        <p:spPr>
          <a:xfrm flipH="1">
            <a:off x="6172031" y="1060939"/>
            <a:ext cx="219722" cy="466240"/>
          </a:xfrm>
          <a:custGeom>
            <a:rect b="b" l="l" r="r" t="t"/>
            <a:pathLst>
              <a:path extrusionOk="0" h="828675" w="39052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51" name="Google Shape;351;p61"/>
          <p:cNvSpPr txBox="1"/>
          <p:nvPr>
            <p:ph idx="1" type="body"/>
          </p:nvPr>
        </p:nvSpPr>
        <p:spPr>
          <a:xfrm>
            <a:off x="6391275" y="1798638"/>
            <a:ext cx="5021263" cy="258532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dk1"/>
              </a:buClr>
              <a:buSzPts val="2160"/>
              <a:buNone/>
              <a:defRPr i="0" sz="2400"/>
            </a:lvl1pPr>
            <a:lvl2pPr indent="-228600" lvl="1" marL="914400" algn="l">
              <a:lnSpc>
                <a:spcPct val="100000"/>
              </a:lnSpc>
              <a:spcBef>
                <a:spcPts val="1200"/>
              </a:spcBef>
              <a:spcAft>
                <a:spcPts val="0"/>
              </a:spcAft>
              <a:buClr>
                <a:schemeClr val="dk1"/>
              </a:buClr>
              <a:buSzPts val="2160"/>
              <a:buNone/>
              <a:defRPr i="1" sz="2400"/>
            </a:lvl2pPr>
            <a:lvl3pPr indent="-228600" lvl="2" marL="1371600" algn="l">
              <a:lnSpc>
                <a:spcPct val="100000"/>
              </a:lnSpc>
              <a:spcBef>
                <a:spcPts val="1200"/>
              </a:spcBef>
              <a:spcAft>
                <a:spcPts val="0"/>
              </a:spcAft>
              <a:buClr>
                <a:schemeClr val="dk1"/>
              </a:buClr>
              <a:buSzPts val="2160"/>
              <a:buNone/>
              <a:defRPr i="1" sz="2400"/>
            </a:lvl3pPr>
            <a:lvl4pPr indent="-228600" lvl="3" marL="1828800" algn="l">
              <a:lnSpc>
                <a:spcPct val="100000"/>
              </a:lnSpc>
              <a:spcBef>
                <a:spcPts val="1200"/>
              </a:spcBef>
              <a:spcAft>
                <a:spcPts val="0"/>
              </a:spcAft>
              <a:buClr>
                <a:schemeClr val="dk1"/>
              </a:buClr>
              <a:buSzPts val="2160"/>
              <a:buNone/>
              <a:defRPr i="1" sz="2400"/>
            </a:lvl4pPr>
            <a:lvl5pPr indent="-228600" lvl="4" marL="2286000" algn="l">
              <a:lnSpc>
                <a:spcPct val="100000"/>
              </a:lnSpc>
              <a:spcBef>
                <a:spcPts val="1200"/>
              </a:spcBef>
              <a:spcAft>
                <a:spcPts val="0"/>
              </a:spcAft>
              <a:buClr>
                <a:schemeClr val="dk1"/>
              </a:buClr>
              <a:buSzPts val="2160"/>
              <a:buNone/>
              <a:defRPr i="1" sz="2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2" name="Google Shape;352;p61"/>
          <p:cNvSpPr txBox="1"/>
          <p:nvPr>
            <p:ph idx="3" type="body"/>
          </p:nvPr>
        </p:nvSpPr>
        <p:spPr>
          <a:xfrm>
            <a:off x="9183688" y="5194300"/>
            <a:ext cx="3008312" cy="554038"/>
          </a:xfrm>
          <a:prstGeom prst="rect">
            <a:avLst/>
          </a:prstGeom>
          <a:solidFill>
            <a:schemeClr val="accent1"/>
          </a:solidFill>
          <a:ln>
            <a:noFill/>
          </a:ln>
        </p:spPr>
        <p:txBody>
          <a:bodyPr anchorCtr="0" anchor="ctr" bIns="91425" lIns="182875" spcFirstLastPara="1" rIns="182875" wrap="square" tIns="91425">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lt1"/>
              </a:buClr>
              <a:buSzPts val="1800"/>
              <a:buNone/>
              <a:defRPr sz="2000">
                <a:solidFill>
                  <a:schemeClr val="lt1"/>
                </a:solidFill>
              </a:defRPr>
            </a:lvl2pPr>
            <a:lvl3pPr indent="-228600" lvl="2" marL="1371600" algn="l">
              <a:lnSpc>
                <a:spcPct val="100000"/>
              </a:lnSpc>
              <a:spcBef>
                <a:spcPts val="400"/>
              </a:spcBef>
              <a:spcAft>
                <a:spcPts val="0"/>
              </a:spcAft>
              <a:buClr>
                <a:schemeClr val="lt1"/>
              </a:buClr>
              <a:buSzPts val="1800"/>
              <a:buNone/>
              <a:defRPr sz="2000">
                <a:solidFill>
                  <a:schemeClr val="lt1"/>
                </a:solidFill>
              </a:defRPr>
            </a:lvl3pPr>
            <a:lvl4pPr indent="-228600" lvl="3" marL="1828800" algn="l">
              <a:lnSpc>
                <a:spcPct val="100000"/>
              </a:lnSpc>
              <a:spcBef>
                <a:spcPts val="400"/>
              </a:spcBef>
              <a:spcAft>
                <a:spcPts val="0"/>
              </a:spcAft>
              <a:buClr>
                <a:schemeClr val="lt1"/>
              </a:buClr>
              <a:buSzPts val="1800"/>
              <a:buNone/>
              <a:defRPr sz="2000">
                <a:solidFill>
                  <a:schemeClr val="lt1"/>
                </a:solidFill>
              </a:defRPr>
            </a:lvl4pPr>
            <a:lvl5pPr indent="-228600" lvl="4" marL="2286000" algn="l">
              <a:lnSpc>
                <a:spcPct val="100000"/>
              </a:lnSpc>
              <a:spcBef>
                <a:spcPts val="400"/>
              </a:spcBef>
              <a:spcAft>
                <a:spcPts val="0"/>
              </a:spcAft>
              <a:buClr>
                <a:schemeClr val="lt1"/>
              </a:buClr>
              <a:buSzPts val="1800"/>
              <a:buNone/>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_1">
  <p:cSld name="Thank you_1">
    <p:spTree>
      <p:nvGrpSpPr>
        <p:cNvPr id="353" name="Shape 353"/>
        <p:cNvGrpSpPr/>
        <p:nvPr/>
      </p:nvGrpSpPr>
      <p:grpSpPr>
        <a:xfrm>
          <a:off x="0" y="0"/>
          <a:ext cx="0" cy="0"/>
          <a:chOff x="0" y="0"/>
          <a:chExt cx="0" cy="0"/>
        </a:xfrm>
      </p:grpSpPr>
      <p:sp>
        <p:nvSpPr>
          <p:cNvPr id="354" name="Google Shape;354;p62"/>
          <p:cNvSpPr/>
          <p:nvPr/>
        </p:nvSpPr>
        <p:spPr>
          <a:xfrm>
            <a:off x="281354" y="0"/>
            <a:ext cx="3985846"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pic>
        <p:nvPicPr>
          <p:cNvPr id="355" name="Google Shape;355;p62"/>
          <p:cNvPicPr preferRelativeResize="0"/>
          <p:nvPr>
            <p:ph idx="2" type="pic"/>
          </p:nvPr>
        </p:nvPicPr>
        <p:blipFill/>
        <p:spPr>
          <a:xfrm>
            <a:off x="4267200" y="0"/>
            <a:ext cx="7924799" cy="6858000"/>
          </a:xfrm>
          <a:prstGeom prst="rect">
            <a:avLst/>
          </a:prstGeom>
          <a:blipFill rotWithShape="1">
            <a:blip r:embed="rId2">
              <a:alphaModFix/>
            </a:blip>
            <a:stretch>
              <a:fillRect b="0" l="0" r="0" t="0"/>
            </a:stretch>
          </a:blipFill>
          <a:ln>
            <a:noFill/>
          </a:ln>
        </p:spPr>
      </p:pic>
      <p:sp>
        <p:nvSpPr>
          <p:cNvPr id="356" name="Google Shape;356;p62"/>
          <p:cNvSpPr txBox="1"/>
          <p:nvPr>
            <p:ph idx="1" type="body"/>
          </p:nvPr>
        </p:nvSpPr>
        <p:spPr>
          <a:xfrm>
            <a:off x="0" y="2438401"/>
            <a:ext cx="3985846" cy="2157045"/>
          </a:xfrm>
          <a:prstGeom prst="rect">
            <a:avLst/>
          </a:prstGeom>
          <a:solidFill>
            <a:schemeClr val="accent1"/>
          </a:solid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960"/>
              </a:spcBef>
              <a:spcAft>
                <a:spcPts val="0"/>
              </a:spcAft>
              <a:buClr>
                <a:schemeClr val="lt1"/>
              </a:buClr>
              <a:buSzPts val="4320"/>
              <a:buNone/>
              <a:defRPr sz="4800">
                <a:solidFill>
                  <a:schemeClr val="lt1"/>
                </a:solidFill>
              </a:defRPr>
            </a:lvl2pPr>
            <a:lvl3pPr indent="-228600" lvl="2" marL="1371600" algn="ctr">
              <a:lnSpc>
                <a:spcPct val="100000"/>
              </a:lnSpc>
              <a:spcBef>
                <a:spcPts val="960"/>
              </a:spcBef>
              <a:spcAft>
                <a:spcPts val="0"/>
              </a:spcAft>
              <a:buClr>
                <a:schemeClr val="lt1"/>
              </a:buClr>
              <a:buSzPts val="4320"/>
              <a:buNone/>
              <a:defRPr sz="4800">
                <a:solidFill>
                  <a:schemeClr val="lt1"/>
                </a:solidFill>
              </a:defRPr>
            </a:lvl3pPr>
            <a:lvl4pPr indent="-228600" lvl="3" marL="1828800" algn="ctr">
              <a:lnSpc>
                <a:spcPct val="100000"/>
              </a:lnSpc>
              <a:spcBef>
                <a:spcPts val="960"/>
              </a:spcBef>
              <a:spcAft>
                <a:spcPts val="0"/>
              </a:spcAft>
              <a:buClr>
                <a:schemeClr val="lt1"/>
              </a:buClr>
              <a:buSzPts val="4320"/>
              <a:buNone/>
              <a:defRPr sz="4800">
                <a:solidFill>
                  <a:schemeClr val="lt1"/>
                </a:solidFill>
              </a:defRPr>
            </a:lvl4pPr>
            <a:lvl5pPr indent="-228600" lvl="4" marL="2286000" algn="ctr">
              <a:lnSpc>
                <a:spcPct val="100000"/>
              </a:lnSpc>
              <a:spcBef>
                <a:spcPts val="960"/>
              </a:spcBef>
              <a:spcAft>
                <a:spcPts val="0"/>
              </a:spcAft>
              <a:buClr>
                <a:schemeClr val="lt1"/>
              </a:buClr>
              <a:buSzPts val="4320"/>
              <a:buNone/>
              <a:defRPr sz="48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_2">
  <p:cSld name="Thank you_2">
    <p:spTree>
      <p:nvGrpSpPr>
        <p:cNvPr id="357" name="Shape 357"/>
        <p:cNvGrpSpPr/>
        <p:nvPr/>
      </p:nvGrpSpPr>
      <p:grpSpPr>
        <a:xfrm>
          <a:off x="0" y="0"/>
          <a:ext cx="0" cy="0"/>
          <a:chOff x="0" y="0"/>
          <a:chExt cx="0" cy="0"/>
        </a:xfrm>
      </p:grpSpPr>
      <p:pic>
        <p:nvPicPr>
          <p:cNvPr id="358" name="Google Shape;358;p63"/>
          <p:cNvPicPr preferRelativeResize="0"/>
          <p:nvPr>
            <p:ph idx="2" type="pic"/>
          </p:nvPr>
        </p:nvPicPr>
        <p:blipFill/>
        <p:spPr>
          <a:xfrm>
            <a:off x="0" y="0"/>
            <a:ext cx="2865438" cy="3465576"/>
          </a:xfrm>
          <a:prstGeom prst="rect">
            <a:avLst/>
          </a:prstGeom>
          <a:blipFill rotWithShape="1">
            <a:blip r:embed="rId2">
              <a:alphaModFix/>
            </a:blip>
            <a:stretch>
              <a:fillRect b="0" l="0" r="0" t="0"/>
            </a:stretch>
          </a:blipFill>
          <a:ln>
            <a:noFill/>
          </a:ln>
        </p:spPr>
      </p:pic>
      <p:pic>
        <p:nvPicPr>
          <p:cNvPr id="359" name="Google Shape;359;p63"/>
          <p:cNvPicPr preferRelativeResize="0"/>
          <p:nvPr>
            <p:ph idx="3" type="pic"/>
          </p:nvPr>
        </p:nvPicPr>
        <p:blipFill/>
        <p:spPr>
          <a:xfrm>
            <a:off x="2865120" y="0"/>
            <a:ext cx="3017520" cy="3465576"/>
          </a:xfrm>
          <a:prstGeom prst="rect">
            <a:avLst/>
          </a:prstGeom>
          <a:blipFill rotWithShape="1">
            <a:blip r:embed="rId2">
              <a:alphaModFix/>
            </a:blip>
            <a:stretch>
              <a:fillRect b="0" l="0" r="0" t="0"/>
            </a:stretch>
          </a:blipFill>
          <a:ln>
            <a:noFill/>
          </a:ln>
        </p:spPr>
      </p:pic>
      <p:pic>
        <p:nvPicPr>
          <p:cNvPr id="360" name="Google Shape;360;p63"/>
          <p:cNvPicPr preferRelativeResize="0"/>
          <p:nvPr>
            <p:ph idx="4" type="pic"/>
          </p:nvPr>
        </p:nvPicPr>
        <p:blipFill/>
        <p:spPr>
          <a:xfrm>
            <a:off x="5882640" y="0"/>
            <a:ext cx="6309360" cy="3465576"/>
          </a:xfrm>
          <a:prstGeom prst="rect">
            <a:avLst/>
          </a:prstGeom>
          <a:blipFill rotWithShape="1">
            <a:blip r:embed="rId2">
              <a:alphaModFix/>
            </a:blip>
            <a:stretch>
              <a:fillRect b="0" l="0" r="0" t="0"/>
            </a:stretch>
          </a:blipFill>
          <a:ln>
            <a:noFill/>
          </a:ln>
        </p:spPr>
      </p:pic>
      <p:pic>
        <p:nvPicPr>
          <p:cNvPr id="361" name="Google Shape;361;p63"/>
          <p:cNvPicPr preferRelativeResize="0"/>
          <p:nvPr>
            <p:ph idx="5" type="pic"/>
          </p:nvPr>
        </p:nvPicPr>
        <p:blipFill/>
        <p:spPr>
          <a:xfrm>
            <a:off x="0" y="3456432"/>
            <a:ext cx="3505200" cy="3401568"/>
          </a:xfrm>
          <a:prstGeom prst="rect">
            <a:avLst/>
          </a:prstGeom>
          <a:blipFill rotWithShape="1">
            <a:blip r:embed="rId2">
              <a:alphaModFix/>
            </a:blip>
            <a:stretch>
              <a:fillRect b="0" l="0" r="0" t="0"/>
            </a:stretch>
          </a:blipFill>
          <a:ln>
            <a:noFill/>
          </a:ln>
        </p:spPr>
      </p:pic>
      <p:pic>
        <p:nvPicPr>
          <p:cNvPr id="362" name="Google Shape;362;p63"/>
          <p:cNvPicPr preferRelativeResize="0"/>
          <p:nvPr>
            <p:ph idx="6" type="pic"/>
          </p:nvPr>
        </p:nvPicPr>
        <p:blipFill/>
        <p:spPr>
          <a:xfrm>
            <a:off x="8680704" y="3455489"/>
            <a:ext cx="3511296" cy="1691464"/>
          </a:xfrm>
          <a:prstGeom prst="rect">
            <a:avLst/>
          </a:prstGeom>
          <a:blipFill rotWithShape="1">
            <a:blip r:embed="rId2">
              <a:alphaModFix/>
            </a:blip>
            <a:stretch>
              <a:fillRect b="0" l="0" r="0" t="0"/>
            </a:stretch>
          </a:blipFill>
          <a:ln>
            <a:noFill/>
          </a:ln>
        </p:spPr>
      </p:pic>
      <p:pic>
        <p:nvPicPr>
          <p:cNvPr id="363" name="Google Shape;363;p63"/>
          <p:cNvPicPr preferRelativeResize="0"/>
          <p:nvPr>
            <p:ph idx="7" type="pic"/>
          </p:nvPr>
        </p:nvPicPr>
        <p:blipFill/>
        <p:spPr>
          <a:xfrm>
            <a:off x="8680704" y="5146953"/>
            <a:ext cx="3511296" cy="1711047"/>
          </a:xfrm>
          <a:prstGeom prst="rect">
            <a:avLst/>
          </a:prstGeom>
          <a:blipFill rotWithShape="1">
            <a:blip r:embed="rId2">
              <a:alphaModFix/>
            </a:blip>
            <a:stretch>
              <a:fillRect b="0" l="0" r="0" t="0"/>
            </a:stretch>
          </a:blipFill>
          <a:ln>
            <a:noFill/>
          </a:ln>
        </p:spPr>
      </p:pic>
      <p:sp>
        <p:nvSpPr>
          <p:cNvPr id="364" name="Google Shape;364;p63"/>
          <p:cNvSpPr txBox="1"/>
          <p:nvPr>
            <p:ph idx="1" type="body"/>
          </p:nvPr>
        </p:nvSpPr>
        <p:spPr>
          <a:xfrm>
            <a:off x="3505199" y="3456432"/>
            <a:ext cx="5193792" cy="3401568"/>
          </a:xfrm>
          <a:prstGeom prst="rect">
            <a:avLst/>
          </a:prstGeom>
          <a:solidFill>
            <a:schemeClr val="accent1"/>
          </a:solidFill>
          <a:ln>
            <a:noFill/>
          </a:ln>
        </p:spPr>
        <p:txBody>
          <a:bodyPr anchorCtr="0" anchor="ctr" bIns="91425" lIns="182875" spcFirstLastPara="1" rIns="182875" wrap="square" tIns="91425">
            <a:noAutofit/>
          </a:bodyPr>
          <a:lstStyle>
            <a:lvl1pPr indent="-228600" lvl="0" marL="457200" marR="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1000"/>
              </a:spcBef>
              <a:spcAft>
                <a:spcPts val="0"/>
              </a:spcAft>
              <a:buClr>
                <a:schemeClr val="lt1"/>
              </a:buClr>
              <a:buSzPts val="4500"/>
              <a:buNone/>
              <a:defRPr sz="5000">
                <a:solidFill>
                  <a:schemeClr val="lt1"/>
                </a:solidFill>
              </a:defRPr>
            </a:lvl2pPr>
            <a:lvl3pPr indent="-228600" lvl="2" marL="1371600" algn="ctr">
              <a:lnSpc>
                <a:spcPct val="100000"/>
              </a:lnSpc>
              <a:spcBef>
                <a:spcPts val="1000"/>
              </a:spcBef>
              <a:spcAft>
                <a:spcPts val="0"/>
              </a:spcAft>
              <a:buClr>
                <a:schemeClr val="lt1"/>
              </a:buClr>
              <a:buSzPts val="4500"/>
              <a:buNone/>
              <a:defRPr sz="5000">
                <a:solidFill>
                  <a:schemeClr val="lt1"/>
                </a:solidFill>
              </a:defRPr>
            </a:lvl3pPr>
            <a:lvl4pPr indent="-228600" lvl="3" marL="1828800" algn="ctr">
              <a:lnSpc>
                <a:spcPct val="100000"/>
              </a:lnSpc>
              <a:spcBef>
                <a:spcPts val="1000"/>
              </a:spcBef>
              <a:spcAft>
                <a:spcPts val="0"/>
              </a:spcAft>
              <a:buClr>
                <a:schemeClr val="lt1"/>
              </a:buClr>
              <a:buSzPts val="4500"/>
              <a:buNone/>
              <a:defRPr sz="5000">
                <a:solidFill>
                  <a:schemeClr val="lt1"/>
                </a:solidFill>
              </a:defRPr>
            </a:lvl4pPr>
            <a:lvl5pPr indent="-228600" lvl="4" marL="2286000" algn="ctr">
              <a:lnSpc>
                <a:spcPct val="100000"/>
              </a:lnSpc>
              <a:spcBef>
                <a:spcPts val="1000"/>
              </a:spcBef>
              <a:spcAft>
                <a:spcPts val="0"/>
              </a:spcAft>
              <a:buClr>
                <a:schemeClr val="lt1"/>
              </a:buClr>
              <a:buSzPts val="4500"/>
              <a:buNone/>
              <a:defRPr sz="5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bg>
      <p:bgPr>
        <a:solidFill>
          <a:schemeClr val="dk2"/>
        </a:solidFill>
      </p:bgPr>
    </p:bg>
    <p:spTree>
      <p:nvGrpSpPr>
        <p:cNvPr id="365" name="Shape 365"/>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p:cSld name="Developer Code Layout">
    <p:spTree>
      <p:nvGrpSpPr>
        <p:cNvPr id="366" name="Shape 366"/>
        <p:cNvGrpSpPr/>
        <p:nvPr/>
      </p:nvGrpSpPr>
      <p:grpSpPr>
        <a:xfrm>
          <a:off x="0" y="0"/>
          <a:ext cx="0" cy="0"/>
          <a:chOff x="0" y="0"/>
          <a:chExt cx="0" cy="0"/>
        </a:xfrm>
      </p:grpSpPr>
      <p:sp>
        <p:nvSpPr>
          <p:cNvPr id="367" name="Google Shape;367;p6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This layout should only be used for developer code. The font used is a monospace font which is ideal for showing code." id="368" name="Google Shape;368;p65"/>
          <p:cNvSpPr txBox="1"/>
          <p:nvPr>
            <p:ph idx="1" type="body"/>
          </p:nvPr>
        </p:nvSpPr>
        <p:spPr>
          <a:xfrm>
            <a:off x="588263" y="1436688"/>
            <a:ext cx="11018520" cy="190821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
  <p:cSld name="Closing logo slide">
    <p:bg>
      <p:bgPr>
        <a:solidFill>
          <a:schemeClr val="dk2"/>
        </a:solidFill>
      </p:bgPr>
    </p:bg>
    <p:spTree>
      <p:nvGrpSpPr>
        <p:cNvPr id="369" name="Shape 369"/>
        <p:cNvGrpSpPr/>
        <p:nvPr/>
      </p:nvGrpSpPr>
      <p:grpSpPr>
        <a:xfrm>
          <a:off x="0" y="0"/>
          <a:ext cx="0" cy="0"/>
          <a:chOff x="0" y="0"/>
          <a:chExt cx="0" cy="0"/>
        </a:xfrm>
      </p:grpSpPr>
      <p:pic>
        <p:nvPicPr>
          <p:cNvPr descr="Microsoft logo white text version" id="370" name="Google Shape;370;p66"/>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descr="This is a copyright notice that should be included on the final slide." id="371" name="Google Shape;371;p66"/>
          <p:cNvSpPr txBox="1"/>
          <p:nvPr/>
        </p:nvSpPr>
        <p:spPr>
          <a:xfrm>
            <a:off x="584200" y="6161316"/>
            <a:ext cx="4482124" cy="107722"/>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Notes slide Layout">
  <p:cSld name="Black Notes slide Layout">
    <p:bg>
      <p:bgPr>
        <a:solidFill>
          <a:srgbClr val="000000"/>
        </a:solidFill>
      </p:bgPr>
    </p:bg>
    <p:spTree>
      <p:nvGrpSpPr>
        <p:cNvPr id="372" name="Shape 372"/>
        <p:cNvGrpSpPr/>
        <p:nvPr/>
      </p:nvGrpSpPr>
      <p:grpSpPr>
        <a:xfrm>
          <a:off x="0" y="0"/>
          <a:ext cx="0" cy="0"/>
          <a:chOff x="0" y="0"/>
          <a:chExt cx="0" cy="0"/>
        </a:xfrm>
      </p:grpSpPr>
      <p:sp>
        <p:nvSpPr>
          <p:cNvPr id="373" name="Google Shape;373;p6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 name="Google Shape;374;p67"/>
          <p:cNvSpPr txBox="1"/>
          <p:nvPr>
            <p:ph idx="1" type="body"/>
          </p:nvPr>
        </p:nvSpPr>
        <p:spPr>
          <a:xfrm>
            <a:off x="584200" y="1436688"/>
            <a:ext cx="11018838" cy="2215991"/>
          </a:xfrm>
          <a:prstGeom prst="rect">
            <a:avLst/>
          </a:prstGeom>
          <a:noFill/>
          <a:ln>
            <a:noFill/>
          </a:ln>
        </p:spPr>
        <p:txBody>
          <a:bodyPr anchorCtr="0" anchor="t" bIns="0" lIns="0" spcFirstLastPara="1" rIns="0" wrap="square" tIns="0">
            <a:spAutoFit/>
          </a:bodyPr>
          <a:lstStyle>
            <a:lvl1pPr indent="-434340" lvl="0" marL="45720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indent="-388619" lvl="1" marL="914400"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indent="-365760" lvl="2" marL="137160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indent="-342900" lvl="3" marL="18288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indent="-331470" lvl="4" marL="228600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75" name="Google Shape;375;p67"/>
          <p:cNvSpPr txBox="1"/>
          <p:nvPr>
            <p:ph idx="2" type="body"/>
          </p:nvPr>
        </p:nvSpPr>
        <p:spPr>
          <a:xfrm>
            <a:off x="1" y="6269038"/>
            <a:ext cx="12192001" cy="588963"/>
          </a:xfrm>
          <a:prstGeom prst="rect">
            <a:avLst/>
          </a:prstGeom>
          <a:solidFill>
            <a:srgbClr val="FFFF99"/>
          </a:solidFill>
          <a:ln>
            <a:noFill/>
          </a:ln>
        </p:spPr>
        <p:txBody>
          <a:bodyPr anchorCtr="0" anchor="b" bIns="45700" lIns="155450" spcFirstLastPara="1" rIns="155450" wrap="square" tIns="77725">
            <a:noAutofit/>
          </a:bodyPr>
          <a:lstStyle>
            <a:lvl1pPr indent="-228600" lvl="0" marL="4572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2">
  <p:cSld name="Title square photo 2">
    <p:bg>
      <p:bgPr>
        <a:solidFill>
          <a:schemeClr val="lt1"/>
        </a:solidFill>
      </p:bgPr>
    </p:bg>
    <p:spTree>
      <p:nvGrpSpPr>
        <p:cNvPr id="33" name="Shape 33"/>
        <p:cNvGrpSpPr/>
        <p:nvPr/>
      </p:nvGrpSpPr>
      <p:grpSpPr>
        <a:xfrm>
          <a:off x="0" y="0"/>
          <a:ext cx="0" cy="0"/>
          <a:chOff x="0" y="0"/>
          <a:chExt cx="0" cy="0"/>
        </a:xfrm>
      </p:grpSpPr>
      <p:pic>
        <p:nvPicPr>
          <p:cNvPr descr="Microsoft logo, gray text version" id="34" name="Google Shape;34;p24"/>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35" name="Google Shape;35;p24"/>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4"/>
          <p:cNvSpPr txBox="1"/>
          <p:nvPr>
            <p:ph idx="1" type="body"/>
          </p:nvPr>
        </p:nvSpPr>
        <p:spPr>
          <a:xfrm>
            <a:off x="582042" y="3962400"/>
            <a:ext cx="4164583"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37" name="Google Shape;37;p24"/>
          <p:cNvPicPr preferRelativeResize="0"/>
          <p:nvPr>
            <p:ph idx="2" type="pic"/>
          </p:nvPr>
        </p:nvPicPr>
        <p:blipFill/>
        <p:spPr>
          <a:xfrm>
            <a:off x="5334000" y="0"/>
            <a:ext cx="6858000" cy="6858000"/>
          </a:xfrm>
          <a:prstGeom prst="rect">
            <a:avLst/>
          </a:prstGeom>
          <a:blipFill rotWithShape="1">
            <a:blip r:embed="rId3">
              <a:alphaModFix/>
            </a:blip>
            <a:stretch>
              <a:fillRect b="0" l="0" r="0" t="0"/>
            </a:stretch>
          </a:blip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library">
  <p:cSld name="Icon library">
    <p:spTree>
      <p:nvGrpSpPr>
        <p:cNvPr id="376" name="Shape 376"/>
        <p:cNvGrpSpPr/>
        <p:nvPr/>
      </p:nvGrpSpPr>
      <p:grpSpPr>
        <a:xfrm>
          <a:off x="0" y="0"/>
          <a:ext cx="0" cy="0"/>
          <a:chOff x="0" y="0"/>
          <a:chExt cx="0" cy="0"/>
        </a:xfrm>
      </p:grpSpPr>
      <p:sp>
        <p:nvSpPr>
          <p:cNvPr id="377" name="Google Shape;377;p68"/>
          <p:cNvSpPr txBox="1"/>
          <p:nvPr>
            <p:ph type="title"/>
          </p:nvPr>
        </p:nvSpPr>
        <p:spPr>
          <a:xfrm>
            <a:off x="3263546" y="425183"/>
            <a:ext cx="5288906" cy="120674"/>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68"/>
          <p:cNvSpPr txBox="1"/>
          <p:nvPr/>
        </p:nvSpPr>
        <p:spPr>
          <a:xfrm>
            <a:off x="445198" y="431201"/>
            <a:ext cx="2065142" cy="10863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666666"/>
              </a:buClr>
              <a:buSzPts val="784"/>
              <a:buFont typeface="Quattrocento Sans"/>
              <a:buNone/>
            </a:pPr>
            <a:r>
              <a:rPr b="0" lang="en-US" sz="784" cap="none">
                <a:solidFill>
                  <a:srgbClr val="666666"/>
                </a:solidFill>
                <a:latin typeface="Quattrocento Sans"/>
                <a:ea typeface="Quattrocento Sans"/>
                <a:cs typeface="Quattrocento Sans"/>
                <a:sym typeface="Quattrocento Sans"/>
              </a:rPr>
              <a:t>Monoline icons / PowerPoint</a:t>
            </a:r>
            <a:endParaRPr b="0" sz="784" cap="none">
              <a:solidFill>
                <a:srgbClr val="666666"/>
              </a:solidFill>
              <a:latin typeface="Quattrocento Sans"/>
              <a:ea typeface="Quattrocento Sans"/>
              <a:cs typeface="Quattrocento Sans"/>
              <a:sym typeface="Quattrocento Sans"/>
            </a:endParaRPr>
          </a:p>
        </p:txBody>
      </p:sp>
      <p:grpSp>
        <p:nvGrpSpPr>
          <p:cNvPr id="379" name="Google Shape;379;p68"/>
          <p:cNvGrpSpPr/>
          <p:nvPr/>
        </p:nvGrpSpPr>
        <p:grpSpPr>
          <a:xfrm>
            <a:off x="11023167" y="412549"/>
            <a:ext cx="719065" cy="153377"/>
            <a:chOff x="4846638" y="3441700"/>
            <a:chExt cx="5910262" cy="1260475"/>
          </a:xfrm>
        </p:grpSpPr>
        <p:sp>
          <p:nvSpPr>
            <p:cNvPr id="380" name="Google Shape;380;p68"/>
            <p:cNvSpPr/>
            <p:nvPr/>
          </p:nvSpPr>
          <p:spPr>
            <a:xfrm>
              <a:off x="6484938" y="3636963"/>
              <a:ext cx="4271962" cy="823913"/>
            </a:xfrm>
            <a:custGeom>
              <a:rect b="b" l="l" r="r" t="t"/>
              <a:pathLst>
                <a:path extrusionOk="0" h="220" w="1139">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1" name="Google Shape;381;p68"/>
            <p:cNvSpPr/>
            <p:nvPr/>
          </p:nvSpPr>
          <p:spPr>
            <a:xfrm>
              <a:off x="4846638" y="3441700"/>
              <a:ext cx="600075" cy="600075"/>
            </a:xfrm>
            <a:prstGeom prst="rect">
              <a:avLst/>
            </a:prstGeom>
            <a:solidFill>
              <a:srgbClr val="F250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2" name="Google Shape;382;p68"/>
            <p:cNvSpPr/>
            <p:nvPr/>
          </p:nvSpPr>
          <p:spPr>
            <a:xfrm>
              <a:off x="5510213" y="3441700"/>
              <a:ext cx="596900" cy="600075"/>
            </a:xfrm>
            <a:prstGeom prst="rect">
              <a:avLst/>
            </a:prstGeom>
            <a:solidFill>
              <a:srgbClr val="7FB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3" name="Google Shape;383;p68"/>
            <p:cNvSpPr/>
            <p:nvPr/>
          </p:nvSpPr>
          <p:spPr>
            <a:xfrm>
              <a:off x="4846638" y="4102100"/>
              <a:ext cx="600075" cy="600075"/>
            </a:xfrm>
            <a:prstGeom prst="rect">
              <a:avLst/>
            </a:prstGeom>
            <a:solidFill>
              <a:srgbClr val="00A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4" name="Google Shape;384;p68"/>
            <p:cNvSpPr/>
            <p:nvPr/>
          </p:nvSpPr>
          <p:spPr>
            <a:xfrm>
              <a:off x="5510213" y="4102100"/>
              <a:ext cx="596900" cy="600075"/>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385" name="Shape 385"/>
        <p:cNvGrpSpPr/>
        <p:nvPr/>
      </p:nvGrpSpPr>
      <p:grpSpPr>
        <a:xfrm>
          <a:off x="0" y="0"/>
          <a:ext cx="0" cy="0"/>
          <a:chOff x="0" y="0"/>
          <a:chExt cx="0" cy="0"/>
        </a:xfrm>
      </p:grpSpPr>
      <p:sp>
        <p:nvSpPr>
          <p:cNvPr id="386" name="Google Shape;386;p69"/>
          <p:cNvSpPr txBox="1"/>
          <p:nvPr>
            <p:ph type="ctrTitle"/>
          </p:nvPr>
        </p:nvSpPr>
        <p:spPr>
          <a:xfrm>
            <a:off x="1524000" y="1122363"/>
            <a:ext cx="9144000" cy="2387600"/>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7" name="Google Shape;387;p69"/>
          <p:cNvSpPr txBox="1"/>
          <p:nvPr>
            <p:ph idx="1" type="subTitle"/>
          </p:nvPr>
        </p:nvSpPr>
        <p:spPr>
          <a:xfrm>
            <a:off x="1524000" y="3602038"/>
            <a:ext cx="9144000" cy="1655762"/>
          </a:xfrm>
          <a:prstGeom prst="rect">
            <a:avLst/>
          </a:prstGeom>
          <a:noFill/>
          <a:ln>
            <a:noFill/>
          </a:ln>
        </p:spPr>
        <p:txBody>
          <a:bodyPr anchorCtr="0" anchor="t" bIns="0" lIns="0" spcFirstLastPara="1" rIns="0" wrap="square" tIns="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p:txBody>
      </p:sp>
      <p:sp>
        <p:nvSpPr>
          <p:cNvPr id="388" name="Google Shape;388;p6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89" name="Google Shape;389;p6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90" name="Google Shape;390;p6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765">
                <a:solidFill>
                  <a:schemeClr val="dk1"/>
                </a:solidFill>
                <a:latin typeface="Quattrocento Sans"/>
                <a:ea typeface="Quattrocento Sans"/>
                <a:cs typeface="Quattrocento Sans"/>
                <a:sym typeface="Quattrocento Sans"/>
              </a:defRPr>
            </a:lvl1pPr>
            <a:lvl2pPr indent="0" lvl="1" marL="0" marR="0" rtl="0" algn="l">
              <a:spcBef>
                <a:spcPts val="0"/>
              </a:spcBef>
              <a:buNone/>
              <a:defRPr sz="1765">
                <a:solidFill>
                  <a:schemeClr val="dk1"/>
                </a:solidFill>
                <a:latin typeface="Quattrocento Sans"/>
                <a:ea typeface="Quattrocento Sans"/>
                <a:cs typeface="Quattrocento Sans"/>
                <a:sym typeface="Quattrocento Sans"/>
              </a:defRPr>
            </a:lvl2pPr>
            <a:lvl3pPr indent="0" lvl="2" marL="0" marR="0" rtl="0" algn="l">
              <a:spcBef>
                <a:spcPts val="0"/>
              </a:spcBef>
              <a:buNone/>
              <a:defRPr sz="1765">
                <a:solidFill>
                  <a:schemeClr val="dk1"/>
                </a:solidFill>
                <a:latin typeface="Quattrocento Sans"/>
                <a:ea typeface="Quattrocento Sans"/>
                <a:cs typeface="Quattrocento Sans"/>
                <a:sym typeface="Quattrocento Sans"/>
              </a:defRPr>
            </a:lvl3pPr>
            <a:lvl4pPr indent="0" lvl="3" marL="0" marR="0" rtl="0" algn="l">
              <a:spcBef>
                <a:spcPts val="0"/>
              </a:spcBef>
              <a:buNone/>
              <a:defRPr sz="1765">
                <a:solidFill>
                  <a:schemeClr val="dk1"/>
                </a:solidFill>
                <a:latin typeface="Quattrocento Sans"/>
                <a:ea typeface="Quattrocento Sans"/>
                <a:cs typeface="Quattrocento Sans"/>
                <a:sym typeface="Quattrocento Sans"/>
              </a:defRPr>
            </a:lvl4pPr>
            <a:lvl5pPr indent="0" lvl="4" marL="0" marR="0" rtl="0" algn="l">
              <a:spcBef>
                <a:spcPts val="0"/>
              </a:spcBef>
              <a:buNone/>
              <a:defRPr sz="1765">
                <a:solidFill>
                  <a:schemeClr val="dk1"/>
                </a:solidFill>
                <a:latin typeface="Quattrocento Sans"/>
                <a:ea typeface="Quattrocento Sans"/>
                <a:cs typeface="Quattrocento Sans"/>
                <a:sym typeface="Quattrocento Sans"/>
              </a:defRPr>
            </a:lvl5pPr>
            <a:lvl6pPr indent="0" lvl="5" marL="0" marR="0" rtl="0" algn="l">
              <a:spcBef>
                <a:spcPts val="0"/>
              </a:spcBef>
              <a:buNone/>
              <a:defRPr sz="1765">
                <a:solidFill>
                  <a:schemeClr val="dk1"/>
                </a:solidFill>
                <a:latin typeface="Quattrocento Sans"/>
                <a:ea typeface="Quattrocento Sans"/>
                <a:cs typeface="Quattrocento Sans"/>
                <a:sym typeface="Quattrocento Sans"/>
              </a:defRPr>
            </a:lvl6pPr>
            <a:lvl7pPr indent="0" lvl="6" marL="0" marR="0" rtl="0" algn="l">
              <a:spcBef>
                <a:spcPts val="0"/>
              </a:spcBef>
              <a:buNone/>
              <a:defRPr sz="1765">
                <a:solidFill>
                  <a:schemeClr val="dk1"/>
                </a:solidFill>
                <a:latin typeface="Quattrocento Sans"/>
                <a:ea typeface="Quattrocento Sans"/>
                <a:cs typeface="Quattrocento Sans"/>
                <a:sym typeface="Quattrocento Sans"/>
              </a:defRPr>
            </a:lvl7pPr>
            <a:lvl8pPr indent="0" lvl="7" marL="0" marR="0" rtl="0" algn="l">
              <a:spcBef>
                <a:spcPts val="0"/>
              </a:spcBef>
              <a:buNone/>
              <a:defRPr sz="1765">
                <a:solidFill>
                  <a:schemeClr val="dk1"/>
                </a:solidFill>
                <a:latin typeface="Quattrocento Sans"/>
                <a:ea typeface="Quattrocento Sans"/>
                <a:cs typeface="Quattrocento Sans"/>
                <a:sym typeface="Quattrocento Sans"/>
              </a:defRPr>
            </a:lvl8pPr>
            <a:lvl9pPr indent="0" lvl="8" marL="0" marR="0" rtl="0" algn="l">
              <a:spcBef>
                <a:spcPts val="0"/>
              </a:spcBef>
              <a:buNone/>
              <a:defRPr sz="1765">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391" name="Shape 391"/>
        <p:cNvGrpSpPr/>
        <p:nvPr/>
      </p:nvGrpSpPr>
      <p:grpSpPr>
        <a:xfrm>
          <a:off x="0" y="0"/>
          <a:ext cx="0" cy="0"/>
          <a:chOff x="0" y="0"/>
          <a:chExt cx="0" cy="0"/>
        </a:xfrm>
      </p:grpSpPr>
      <p:sp>
        <p:nvSpPr>
          <p:cNvPr id="392" name="Google Shape;392;p7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3" name="Google Shape;393;p70"/>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4" name="Google Shape;394;p7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95" name="Google Shape;395;p7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96" name="Google Shape;396;p7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765">
                <a:solidFill>
                  <a:schemeClr val="dk1"/>
                </a:solidFill>
                <a:latin typeface="Quattrocento Sans"/>
                <a:ea typeface="Quattrocento Sans"/>
                <a:cs typeface="Quattrocento Sans"/>
                <a:sym typeface="Quattrocento Sans"/>
              </a:defRPr>
            </a:lvl1pPr>
            <a:lvl2pPr indent="0" lvl="1" marL="0" marR="0" rtl="0" algn="l">
              <a:spcBef>
                <a:spcPts val="0"/>
              </a:spcBef>
              <a:buNone/>
              <a:defRPr sz="1765">
                <a:solidFill>
                  <a:schemeClr val="dk1"/>
                </a:solidFill>
                <a:latin typeface="Quattrocento Sans"/>
                <a:ea typeface="Quattrocento Sans"/>
                <a:cs typeface="Quattrocento Sans"/>
                <a:sym typeface="Quattrocento Sans"/>
              </a:defRPr>
            </a:lvl2pPr>
            <a:lvl3pPr indent="0" lvl="2" marL="0" marR="0" rtl="0" algn="l">
              <a:spcBef>
                <a:spcPts val="0"/>
              </a:spcBef>
              <a:buNone/>
              <a:defRPr sz="1765">
                <a:solidFill>
                  <a:schemeClr val="dk1"/>
                </a:solidFill>
                <a:latin typeface="Quattrocento Sans"/>
                <a:ea typeface="Quattrocento Sans"/>
                <a:cs typeface="Quattrocento Sans"/>
                <a:sym typeface="Quattrocento Sans"/>
              </a:defRPr>
            </a:lvl3pPr>
            <a:lvl4pPr indent="0" lvl="3" marL="0" marR="0" rtl="0" algn="l">
              <a:spcBef>
                <a:spcPts val="0"/>
              </a:spcBef>
              <a:buNone/>
              <a:defRPr sz="1765">
                <a:solidFill>
                  <a:schemeClr val="dk1"/>
                </a:solidFill>
                <a:latin typeface="Quattrocento Sans"/>
                <a:ea typeface="Quattrocento Sans"/>
                <a:cs typeface="Quattrocento Sans"/>
                <a:sym typeface="Quattrocento Sans"/>
              </a:defRPr>
            </a:lvl4pPr>
            <a:lvl5pPr indent="0" lvl="4" marL="0" marR="0" rtl="0" algn="l">
              <a:spcBef>
                <a:spcPts val="0"/>
              </a:spcBef>
              <a:buNone/>
              <a:defRPr sz="1765">
                <a:solidFill>
                  <a:schemeClr val="dk1"/>
                </a:solidFill>
                <a:latin typeface="Quattrocento Sans"/>
                <a:ea typeface="Quattrocento Sans"/>
                <a:cs typeface="Quattrocento Sans"/>
                <a:sym typeface="Quattrocento Sans"/>
              </a:defRPr>
            </a:lvl5pPr>
            <a:lvl6pPr indent="0" lvl="5" marL="0" marR="0" rtl="0" algn="l">
              <a:spcBef>
                <a:spcPts val="0"/>
              </a:spcBef>
              <a:buNone/>
              <a:defRPr sz="1765">
                <a:solidFill>
                  <a:schemeClr val="dk1"/>
                </a:solidFill>
                <a:latin typeface="Quattrocento Sans"/>
                <a:ea typeface="Quattrocento Sans"/>
                <a:cs typeface="Quattrocento Sans"/>
                <a:sym typeface="Quattrocento Sans"/>
              </a:defRPr>
            </a:lvl6pPr>
            <a:lvl7pPr indent="0" lvl="6" marL="0" marR="0" rtl="0" algn="l">
              <a:spcBef>
                <a:spcPts val="0"/>
              </a:spcBef>
              <a:buNone/>
              <a:defRPr sz="1765">
                <a:solidFill>
                  <a:schemeClr val="dk1"/>
                </a:solidFill>
                <a:latin typeface="Quattrocento Sans"/>
                <a:ea typeface="Quattrocento Sans"/>
                <a:cs typeface="Quattrocento Sans"/>
                <a:sym typeface="Quattrocento Sans"/>
              </a:defRPr>
            </a:lvl7pPr>
            <a:lvl8pPr indent="0" lvl="7" marL="0" marR="0" rtl="0" algn="l">
              <a:spcBef>
                <a:spcPts val="0"/>
              </a:spcBef>
              <a:buNone/>
              <a:defRPr sz="1765">
                <a:solidFill>
                  <a:schemeClr val="dk1"/>
                </a:solidFill>
                <a:latin typeface="Quattrocento Sans"/>
                <a:ea typeface="Quattrocento Sans"/>
                <a:cs typeface="Quattrocento Sans"/>
                <a:sym typeface="Quattrocento Sans"/>
              </a:defRPr>
            </a:lvl8pPr>
            <a:lvl9pPr indent="0" lvl="8" marL="0" marR="0" rtl="0" algn="l">
              <a:spcBef>
                <a:spcPts val="0"/>
              </a:spcBef>
              <a:buNone/>
              <a:defRPr sz="1765">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chemeClr val="dk2"/>
        </a:solidFill>
      </p:bgPr>
    </p:bg>
    <p:spTree>
      <p:nvGrpSpPr>
        <p:cNvPr id="397" name="Shape 397"/>
        <p:cNvGrpSpPr/>
        <p:nvPr/>
      </p:nvGrpSpPr>
      <p:grpSpPr>
        <a:xfrm>
          <a:off x="0" y="0"/>
          <a:ext cx="0" cy="0"/>
          <a:chOff x="0" y="0"/>
          <a:chExt cx="0" cy="0"/>
        </a:xfrm>
      </p:grpSpPr>
      <p:pic>
        <p:nvPicPr>
          <p:cNvPr descr="Microsoft logo white text version" id="398" name="Google Shape;398;p71"/>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399" name="Google Shape;399;p71"/>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0" name="Google Shape;400;p71"/>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quare photo 2">
  <p:cSld name="1_Title square photo 2">
    <p:bg>
      <p:bgPr>
        <a:solidFill>
          <a:schemeClr val="dk2"/>
        </a:solidFill>
      </p:bgPr>
    </p:bg>
    <p:spTree>
      <p:nvGrpSpPr>
        <p:cNvPr id="38" name="Shape 38"/>
        <p:cNvGrpSpPr/>
        <p:nvPr/>
      </p:nvGrpSpPr>
      <p:grpSpPr>
        <a:xfrm>
          <a:off x="0" y="0"/>
          <a:ext cx="0" cy="0"/>
          <a:chOff x="0" y="0"/>
          <a:chExt cx="0" cy="0"/>
        </a:xfrm>
      </p:grpSpPr>
      <p:sp>
        <p:nvSpPr>
          <p:cNvPr id="39" name="Google Shape;39;p25"/>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5"/>
          <p:cNvSpPr txBox="1"/>
          <p:nvPr>
            <p:ph idx="1" type="body"/>
          </p:nvPr>
        </p:nvSpPr>
        <p:spPr>
          <a:xfrm>
            <a:off x="582042" y="3962400"/>
            <a:ext cx="4164583"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41" name="Google Shape;41;p25"/>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pic>
        <p:nvPicPr>
          <p:cNvPr descr="Microsoft logo white text version" id="42" name="Google Shape;42;p25"/>
          <p:cNvPicPr preferRelativeResize="0"/>
          <p:nvPr/>
        </p:nvPicPr>
        <p:blipFill rotWithShape="1">
          <a:blip r:embed="rId3">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43" name="Shape 43"/>
        <p:cNvGrpSpPr/>
        <p:nvPr/>
      </p:nvGrpSpPr>
      <p:grpSpPr>
        <a:xfrm>
          <a:off x="0" y="0"/>
          <a:ext cx="0" cy="0"/>
          <a:chOff x="0" y="0"/>
          <a:chExt cx="0" cy="0"/>
        </a:xfrm>
      </p:grpSpPr>
      <p:pic>
        <p:nvPicPr>
          <p:cNvPr descr="Microsoft logo white text version" id="44" name="Google Shape;44;p19"/>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45" name="Google Shape;45;p19"/>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9"/>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chemeClr val="lt1"/>
        </a:solidFill>
      </p:bgPr>
    </p:bg>
    <p:spTree>
      <p:nvGrpSpPr>
        <p:cNvPr id="47" name="Shape 47"/>
        <p:cNvGrpSpPr/>
        <p:nvPr/>
      </p:nvGrpSpPr>
      <p:grpSpPr>
        <a:xfrm>
          <a:off x="0" y="0"/>
          <a:ext cx="0" cy="0"/>
          <a:chOff x="0" y="0"/>
          <a:chExt cx="0" cy="0"/>
        </a:xfrm>
      </p:grpSpPr>
      <p:pic>
        <p:nvPicPr>
          <p:cNvPr descr="Microsoft logo, gray text version" id="48" name="Google Shape;48;p26"/>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49" name="Google Shape;49;p26"/>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6"/>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spTree>
      <p:nvGrpSpPr>
        <p:cNvPr id="51" name="Shape 51"/>
        <p:cNvGrpSpPr/>
        <p:nvPr/>
      </p:nvGrpSpPr>
      <p:grpSpPr>
        <a:xfrm>
          <a:off x="0" y="0"/>
          <a:ext cx="0" cy="0"/>
          <a:chOff x="0" y="0"/>
          <a:chExt cx="0" cy="0"/>
        </a:xfrm>
      </p:grpSpPr>
      <p:sp>
        <p:nvSpPr>
          <p:cNvPr id="52" name="Google Shape;52;p2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7"/>
          <p:cNvSpPr txBox="1"/>
          <p:nvPr>
            <p:ph idx="1" type="body"/>
          </p:nvPr>
        </p:nvSpPr>
        <p:spPr>
          <a:xfrm>
            <a:off x="586390" y="1434370"/>
            <a:ext cx="11018520" cy="230832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lt1"/>
              </a:buClr>
              <a:buSzPts val="3600"/>
              <a:buFont typeface="Quattrocento Sans"/>
              <a:buNone/>
              <a:defRPr b="0" i="0" sz="36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lt1"/>
              </a:buClr>
              <a:buSzPts val="2520"/>
              <a:buFont typeface="Noto Sans Symbols"/>
              <a:buChar char="·"/>
              <a:defRPr b="0" i="0" sz="28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lt1"/>
              </a:buClr>
              <a:buSzPts val="1800"/>
              <a:buFont typeface="Noto Sans Symbols"/>
              <a:buChar char="·"/>
              <a:defRPr b="0" i="0" sz="2000" u="none" cap="none" strike="noStrike">
                <a:solidFill>
                  <a:schemeClr val="lt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lt1"/>
              </a:buClr>
              <a:buSzPts val="1440"/>
              <a:buFont typeface="Noto Sans Symbols"/>
              <a:buChar char="·"/>
              <a:defRPr b="0" i="0" sz="1600" u="none" cap="none" strike="noStrike">
                <a:solidFill>
                  <a:schemeClr val="lt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lt1"/>
              </a:buClr>
              <a:buSzPts val="1260"/>
              <a:buFont typeface="Noto Sans Symbols"/>
              <a:buChar char="·"/>
              <a:defRPr b="0" i="0" sz="1400" u="none" cap="none" strike="noStrike">
                <a:solidFill>
                  <a:schemeClr val="lt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lt1"/>
              </a:buClr>
              <a:buSzPts val="1260"/>
              <a:buFont typeface="Noto Sans Symbols"/>
              <a:buChar char="·"/>
              <a:defRPr b="0" i="0" sz="14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12" name="Google Shape;12;p18"/>
          <p:cNvPicPr preferRelativeResize="0"/>
          <p:nvPr/>
        </p:nvPicPr>
        <p:blipFill rotWithShape="1">
          <a:blip r:embed="rId1">
            <a:alphaModFix/>
          </a:blip>
          <a:srcRect b="0" l="761" r="0" t="0"/>
          <a:stretch/>
        </p:blipFill>
        <p:spPr>
          <a:xfrm rot="5400000">
            <a:off x="9464500"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1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7"/>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dk1"/>
              </a:buClr>
              <a:buSzPts val="2520"/>
              <a:buFont typeface="Noto Sans Symbols"/>
              <a:buChar char="·"/>
              <a:defRPr b="0" i="0" sz="2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20" name="Google Shape;20;p17"/>
          <p:cNvPicPr preferRelativeResize="0"/>
          <p:nvPr/>
        </p:nvPicPr>
        <p:blipFill rotWithShape="1">
          <a:blip r:embed="rId1">
            <a:alphaModFix/>
          </a:blip>
          <a:srcRect b="0" l="761" r="0" t="0"/>
          <a:stretch/>
        </p:blipFill>
        <p:spPr>
          <a:xfrm rot="5400000">
            <a:off x="9464500"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30E5D0"/>
              </a:buClr>
              <a:buSzPts val="3600"/>
              <a:buFont typeface="Quattrocento Sans"/>
              <a:buNone/>
            </a:pPr>
            <a:r>
              <a:rPr lang="en-US"/>
              <a:t>Lesson: 3.03 return vs. print</a:t>
            </a:r>
            <a:endParaRPr/>
          </a:p>
        </p:txBody>
      </p:sp>
      <p:sp>
        <p:nvSpPr>
          <p:cNvPr id="406" name="Google Shape;406;p1"/>
          <p:cNvSpPr txBox="1"/>
          <p:nvPr>
            <p:ph idx="1" type="body"/>
          </p:nvPr>
        </p:nvSpPr>
        <p:spPr>
          <a:xfrm>
            <a:off x="584199" y="3962400"/>
            <a:ext cx="11244007" cy="67710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980"/>
              <a:buNone/>
            </a:pPr>
            <a:r>
              <a:rPr lang="en-US"/>
              <a:t>Microsoft Philanthropies TEALS Program</a:t>
            </a:r>
            <a:endParaRPr/>
          </a:p>
          <a:p>
            <a:pPr indent="0" lvl="0" marL="0" rtl="0" algn="l">
              <a:lnSpc>
                <a:spcPct val="100000"/>
              </a:lnSpc>
              <a:spcBef>
                <a:spcPts val="0"/>
              </a:spcBef>
              <a:spcAft>
                <a:spcPts val="0"/>
              </a:spcAft>
              <a:buClr>
                <a:schemeClr val="lt1"/>
              </a:buClr>
              <a:buSzPts val="1980"/>
              <a:buNone/>
            </a:pPr>
            <a:r>
              <a:rPr lang="en-US"/>
              <a:t>Introduction to computer science</a:t>
            </a:r>
            <a:endParaRPr/>
          </a:p>
        </p:txBody>
      </p:sp>
      <p:pic>
        <p:nvPicPr>
          <p:cNvPr descr="Creative Commons Copyright. Prohibited Commercial Use. Microsoft Philanthropies TEALS Program" id="407" name="Google Shape;407;p1"/>
          <p:cNvPicPr preferRelativeResize="0"/>
          <p:nvPr/>
        </p:nvPicPr>
        <p:blipFill rotWithShape="1">
          <a:blip r:embed="rId3">
            <a:alphaModFix/>
          </a:blip>
          <a:srcRect b="0" l="0" r="0" t="0"/>
          <a:stretch/>
        </p:blipFill>
        <p:spPr>
          <a:xfrm>
            <a:off x="8979958" y="6338182"/>
            <a:ext cx="3105150" cy="390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10"/>
          <p:cNvSpPr txBox="1"/>
          <p:nvPr>
            <p:ph type="title"/>
          </p:nvPr>
        </p:nvSpPr>
        <p:spPr>
          <a:xfrm>
            <a:off x="588263" y="457200"/>
            <a:ext cx="11018520" cy="553998"/>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600"/>
              <a:buFont typeface="Quattrocento Sans"/>
              <a:buNone/>
            </a:pPr>
            <a:r>
              <a:rPr lang="en-US"/>
              <a:t>return and print example</a:t>
            </a:r>
            <a:endParaRPr/>
          </a:p>
        </p:txBody>
      </p:sp>
      <p:sp>
        <p:nvSpPr>
          <p:cNvPr id="481" name="Google Shape;481;p10"/>
          <p:cNvSpPr txBox="1"/>
          <p:nvPr>
            <p:ph idx="1" type="body"/>
          </p:nvPr>
        </p:nvSpPr>
        <p:spPr>
          <a:xfrm>
            <a:off x="584200" y="1435100"/>
            <a:ext cx="11018838" cy="4833938"/>
          </a:xfrm>
          <a:prstGeom prst="rect">
            <a:avLst/>
          </a:prstGeom>
          <a:noFill/>
          <a:ln>
            <a:noFill/>
          </a:ln>
        </p:spPr>
        <p:txBody>
          <a:bodyPr anchorCtr="0" anchor="t" bIns="121900" lIns="121900" spcFirstLastPara="1" rIns="121900" wrap="square" tIns="121900">
            <a:noAutofit/>
          </a:bodyPr>
          <a:lstStyle/>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FF"/>
                </a:solidFill>
                <a:latin typeface="Consolas"/>
                <a:ea typeface="Consolas"/>
                <a:cs typeface="Consolas"/>
                <a:sym typeface="Consolas"/>
              </a:rPr>
              <a:t>def</a:t>
            </a:r>
            <a:r>
              <a:rPr lang="en-US">
                <a:solidFill>
                  <a:srgbClr val="000000"/>
                </a:solidFill>
                <a:latin typeface="Consolas"/>
                <a:ea typeface="Consolas"/>
                <a:cs typeface="Consolas"/>
                <a:sym typeface="Consolas"/>
              </a:rPr>
              <a:t> fahrenheit_to_celsius(f_temp):</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00"/>
                </a:solidFill>
                <a:latin typeface="Consolas"/>
                <a:ea typeface="Consolas"/>
                <a:cs typeface="Consolas"/>
                <a:sym typeface="Consolas"/>
              </a:rPr>
              <a:t>  c_temp = </a:t>
            </a:r>
            <a:r>
              <a:rPr lang="en-US">
                <a:solidFill>
                  <a:srgbClr val="09885A"/>
                </a:solidFill>
                <a:latin typeface="Consolas"/>
                <a:ea typeface="Consolas"/>
                <a:cs typeface="Consolas"/>
                <a:sym typeface="Consolas"/>
              </a:rPr>
              <a:t>5</a:t>
            </a:r>
            <a:r>
              <a:rPr lang="en-US">
                <a:solidFill>
                  <a:srgbClr val="000000"/>
                </a:solidFill>
                <a:latin typeface="Consolas"/>
                <a:ea typeface="Consolas"/>
                <a:cs typeface="Consolas"/>
                <a:sym typeface="Consolas"/>
              </a:rPr>
              <a:t>/</a:t>
            </a:r>
            <a:r>
              <a:rPr lang="en-US">
                <a:solidFill>
                  <a:srgbClr val="09885A"/>
                </a:solidFill>
                <a:latin typeface="Consolas"/>
                <a:ea typeface="Consolas"/>
                <a:cs typeface="Consolas"/>
                <a:sym typeface="Consolas"/>
              </a:rPr>
              <a:t>9</a:t>
            </a:r>
            <a:r>
              <a:rPr lang="en-US">
                <a:solidFill>
                  <a:srgbClr val="000000"/>
                </a:solidFill>
                <a:latin typeface="Consolas"/>
                <a:ea typeface="Consolas"/>
                <a:cs typeface="Consolas"/>
                <a:sym typeface="Consolas"/>
              </a:rPr>
              <a:t> * (f_temp - </a:t>
            </a:r>
            <a:r>
              <a:rPr lang="en-US">
                <a:solidFill>
                  <a:srgbClr val="09885A"/>
                </a:solidFill>
                <a:latin typeface="Consolas"/>
                <a:ea typeface="Consolas"/>
                <a:cs typeface="Consolas"/>
                <a:sym typeface="Consolas"/>
              </a:rPr>
              <a:t>32</a:t>
            </a:r>
            <a:r>
              <a:rPr lang="en-US">
                <a:solidFill>
                  <a:srgbClr val="000000"/>
                </a:solidFill>
                <a:latin typeface="Consolas"/>
                <a:ea typeface="Consolas"/>
                <a:cs typeface="Consolas"/>
                <a:sym typeface="Consolas"/>
              </a:rPr>
              <a:t>)</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00"/>
                </a:solidFill>
                <a:latin typeface="Consolas"/>
                <a:ea typeface="Consolas"/>
                <a:cs typeface="Consolas"/>
                <a:sym typeface="Consolas"/>
              </a:rPr>
              <a:t>  </a:t>
            </a:r>
            <a:r>
              <a:rPr lang="en-US">
                <a:solidFill>
                  <a:srgbClr val="0000FF"/>
                </a:solidFill>
                <a:latin typeface="Consolas"/>
                <a:ea typeface="Consolas"/>
                <a:cs typeface="Consolas"/>
                <a:sym typeface="Consolas"/>
              </a:rPr>
              <a:t>return</a:t>
            </a:r>
            <a:r>
              <a:rPr lang="en-US">
                <a:solidFill>
                  <a:srgbClr val="000000"/>
                </a:solidFill>
                <a:latin typeface="Consolas"/>
                <a:ea typeface="Consolas"/>
                <a:cs typeface="Consolas"/>
                <a:sym typeface="Consolas"/>
              </a:rPr>
              <a:t> </a:t>
            </a:r>
            <a:r>
              <a:rPr lang="en-US">
                <a:solidFill>
                  <a:srgbClr val="A31515"/>
                </a:solidFill>
                <a:latin typeface="Consolas"/>
                <a:ea typeface="Consolas"/>
                <a:cs typeface="Consolas"/>
                <a:sym typeface="Consolas"/>
              </a:rPr>
              <a:t>"{0}F is {1:.1f}C"</a:t>
            </a:r>
            <a:r>
              <a:rPr lang="en-US">
                <a:solidFill>
                  <a:srgbClr val="000000"/>
                </a:solidFill>
                <a:latin typeface="Consolas"/>
                <a:ea typeface="Consolas"/>
                <a:cs typeface="Consolas"/>
                <a:sym typeface="Consolas"/>
              </a:rPr>
              <a:t>.</a:t>
            </a:r>
            <a:r>
              <a:rPr lang="en-US">
                <a:solidFill>
                  <a:srgbClr val="0000FF"/>
                </a:solidFill>
                <a:latin typeface="Consolas"/>
                <a:ea typeface="Consolas"/>
                <a:cs typeface="Consolas"/>
                <a:sym typeface="Consolas"/>
              </a:rPr>
              <a:t>format</a:t>
            </a:r>
            <a:r>
              <a:rPr lang="en-US">
                <a:solidFill>
                  <a:srgbClr val="000000"/>
                </a:solidFill>
                <a:latin typeface="Consolas"/>
                <a:ea typeface="Consolas"/>
                <a:cs typeface="Consolas"/>
                <a:sym typeface="Consolas"/>
              </a:rPr>
              <a:t>(f_temp, c_temp)</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FF"/>
                </a:solidFill>
                <a:latin typeface="Consolas"/>
                <a:ea typeface="Consolas"/>
                <a:cs typeface="Consolas"/>
                <a:sym typeface="Consolas"/>
              </a:rPr>
              <a:t>print</a:t>
            </a:r>
            <a:r>
              <a:rPr lang="en-US">
                <a:solidFill>
                  <a:srgbClr val="000000"/>
                </a:solidFill>
                <a:latin typeface="Consolas"/>
                <a:ea typeface="Consolas"/>
                <a:cs typeface="Consolas"/>
                <a:sym typeface="Consolas"/>
              </a:rPr>
              <a:t>(fahrenheit_to_celsius(</a:t>
            </a:r>
            <a:r>
              <a:rPr lang="en-US">
                <a:solidFill>
                  <a:srgbClr val="09885A"/>
                </a:solidFill>
                <a:latin typeface="Consolas"/>
                <a:ea typeface="Consolas"/>
                <a:cs typeface="Consolas"/>
                <a:sym typeface="Consolas"/>
              </a:rPr>
              <a:t>32</a:t>
            </a:r>
            <a:r>
              <a:rPr lang="en-US">
                <a:solidFill>
                  <a:srgbClr val="000000"/>
                </a:solidFill>
                <a:latin typeface="Consolas"/>
                <a:ea typeface="Consolas"/>
                <a:cs typeface="Consolas"/>
                <a:sym typeface="Consolas"/>
              </a:rPr>
              <a:t>))</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FF"/>
                </a:solidFill>
                <a:latin typeface="Consolas"/>
                <a:ea typeface="Consolas"/>
                <a:cs typeface="Consolas"/>
                <a:sym typeface="Consolas"/>
              </a:rPr>
              <a:t>print</a:t>
            </a:r>
            <a:r>
              <a:rPr lang="en-US">
                <a:solidFill>
                  <a:srgbClr val="000000"/>
                </a:solidFill>
                <a:latin typeface="Consolas"/>
                <a:ea typeface="Consolas"/>
                <a:cs typeface="Consolas"/>
                <a:sym typeface="Consolas"/>
              </a:rPr>
              <a:t>(fahrenheit_to_celsius(</a:t>
            </a:r>
            <a:r>
              <a:rPr lang="en-US">
                <a:solidFill>
                  <a:srgbClr val="09885A"/>
                </a:solidFill>
                <a:latin typeface="Consolas"/>
                <a:ea typeface="Consolas"/>
                <a:cs typeface="Consolas"/>
                <a:sym typeface="Consolas"/>
              </a:rPr>
              <a:t>80</a:t>
            </a:r>
            <a:r>
              <a:rPr lang="en-US">
                <a:solidFill>
                  <a:srgbClr val="000000"/>
                </a:solidFill>
                <a:latin typeface="Consolas"/>
                <a:ea typeface="Consolas"/>
                <a:cs typeface="Consolas"/>
                <a:sym typeface="Consolas"/>
              </a:rPr>
              <a:t>))</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00"/>
                </a:solidFill>
                <a:latin typeface="Consolas"/>
                <a:ea typeface="Consolas"/>
                <a:cs typeface="Consolas"/>
                <a:sym typeface="Consolas"/>
              </a:rPr>
              <a:t>response = </a:t>
            </a:r>
            <a:r>
              <a:rPr lang="en-US">
                <a:solidFill>
                  <a:srgbClr val="0000FF"/>
                </a:solidFill>
                <a:latin typeface="Consolas"/>
                <a:ea typeface="Consolas"/>
                <a:cs typeface="Consolas"/>
                <a:sym typeface="Consolas"/>
              </a:rPr>
              <a:t>input</a:t>
            </a:r>
            <a:r>
              <a:rPr lang="en-US">
                <a:solidFill>
                  <a:srgbClr val="000000"/>
                </a:solidFill>
                <a:latin typeface="Consolas"/>
                <a:ea typeface="Consolas"/>
                <a:cs typeface="Consolas"/>
                <a:sym typeface="Consolas"/>
              </a:rPr>
              <a:t>(</a:t>
            </a:r>
            <a:r>
              <a:rPr lang="en-US">
                <a:solidFill>
                  <a:srgbClr val="A31515"/>
                </a:solidFill>
                <a:latin typeface="Consolas"/>
                <a:ea typeface="Consolas"/>
                <a:cs typeface="Consolas"/>
                <a:sym typeface="Consolas"/>
              </a:rPr>
              <a:t>"What temperature F is it today?"</a:t>
            </a:r>
            <a:r>
              <a:rPr lang="en-US">
                <a:solidFill>
                  <a:srgbClr val="000000"/>
                </a:solidFill>
                <a:latin typeface="Consolas"/>
                <a:ea typeface="Consolas"/>
                <a:cs typeface="Consolas"/>
                <a:sym typeface="Consolas"/>
              </a:rPr>
              <a:t>)</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FF"/>
                </a:solidFill>
                <a:latin typeface="Consolas"/>
                <a:ea typeface="Consolas"/>
                <a:cs typeface="Consolas"/>
                <a:sym typeface="Consolas"/>
              </a:rPr>
              <a:t>print</a:t>
            </a:r>
            <a:r>
              <a:rPr lang="en-US">
                <a:solidFill>
                  <a:srgbClr val="000000"/>
                </a:solidFill>
                <a:latin typeface="Consolas"/>
                <a:ea typeface="Consolas"/>
                <a:cs typeface="Consolas"/>
                <a:sym typeface="Consolas"/>
              </a:rPr>
              <a:t>(fahrenheit_to_celsius(</a:t>
            </a:r>
            <a:r>
              <a:rPr lang="en-US">
                <a:solidFill>
                  <a:srgbClr val="0000FF"/>
                </a:solidFill>
                <a:latin typeface="Consolas"/>
                <a:ea typeface="Consolas"/>
                <a:cs typeface="Consolas"/>
                <a:sym typeface="Consolas"/>
              </a:rPr>
              <a:t>int</a:t>
            </a:r>
            <a:r>
              <a:rPr lang="en-US">
                <a:solidFill>
                  <a:srgbClr val="000000"/>
                </a:solidFill>
                <a:latin typeface="Consolas"/>
                <a:ea typeface="Consolas"/>
                <a:cs typeface="Consolas"/>
                <a:sym typeface="Consolas"/>
              </a:rPr>
              <a:t>(response)))</a:t>
            </a:r>
            <a:endParaRPr/>
          </a:p>
          <a:p>
            <a:pPr indent="0" lvl="0" marL="0" rtl="0" algn="l">
              <a:lnSpc>
                <a:spcPct val="150000"/>
              </a:lnSpc>
              <a:spcBef>
                <a:spcPts val="560"/>
              </a:spcBef>
              <a:spcAft>
                <a:spcPts val="0"/>
              </a:spcAft>
              <a:buClr>
                <a:schemeClr val="dk1"/>
              </a:buClr>
              <a:buSzPts val="2520"/>
              <a:buNone/>
            </a:pPr>
            <a:r>
              <a:t/>
            </a:r>
            <a:endParaRPr>
              <a:latin typeface="Courier New"/>
              <a:ea typeface="Courier New"/>
              <a:cs typeface="Courier New"/>
              <a:sym typeface="Courier New"/>
            </a:endParaRPr>
          </a:p>
        </p:txBody>
      </p:sp>
      <p:sp>
        <p:nvSpPr>
          <p:cNvPr id="482" name="Google Shape;482;p10"/>
          <p:cNvSpPr txBox="1"/>
          <p:nvPr>
            <p:ph idx="12" type="sldNum"/>
          </p:nvPr>
        </p:nvSpPr>
        <p:spPr>
          <a:xfrm>
            <a:off x="11460163" y="6218238"/>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spcBef>
                <a:spcPts val="0"/>
              </a:spcBef>
              <a:spcAft>
                <a:spcPts val="0"/>
              </a:spcAft>
              <a:buNone/>
            </a:pPr>
            <a:fld id="{00000000-1234-1234-1234-123412341234}" type="slidenum">
              <a:rPr lang="en-US" sz="1765">
                <a:solidFill>
                  <a:schemeClr val="dk1"/>
                </a:solidFill>
                <a:latin typeface="Quattrocento Sans"/>
                <a:ea typeface="Quattrocento Sans"/>
                <a:cs typeface="Quattrocento Sans"/>
                <a:sym typeface="Quattrocento Sans"/>
              </a:rPr>
              <a:t>‹#›</a:t>
            </a:fld>
            <a:endParaRPr sz="1765">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Lab – Part 1</a:t>
            </a:r>
            <a:endParaRPr/>
          </a:p>
        </p:txBody>
      </p:sp>
      <p:sp>
        <p:nvSpPr>
          <p:cNvPr id="489" name="Google Shape;489;p12"/>
          <p:cNvSpPr txBox="1"/>
          <p:nvPr>
            <p:ph idx="1" type="body"/>
          </p:nvPr>
        </p:nvSpPr>
        <p:spPr>
          <a:xfrm>
            <a:off x="584200" y="1435100"/>
            <a:ext cx="11018700" cy="4812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lang="en-US"/>
              <a:t>Create a program that lets a user perform calculations on two numbers</a:t>
            </a:r>
            <a:endParaRPr/>
          </a:p>
          <a:p>
            <a:pPr indent="0" lvl="0" marL="0" rtl="0" algn="l">
              <a:lnSpc>
                <a:spcPct val="100000"/>
              </a:lnSpc>
              <a:spcBef>
                <a:spcPts val="0"/>
              </a:spcBef>
              <a:spcAft>
                <a:spcPts val="0"/>
              </a:spcAft>
              <a:buClr>
                <a:schemeClr val="dk1"/>
              </a:buClr>
              <a:buSzPts val="2520"/>
              <a:buNone/>
            </a:pPr>
            <a:r>
              <a:t/>
            </a:r>
            <a:endParaRPr/>
          </a:p>
          <a:p>
            <a:pPr indent="0" lvl="0" marL="0" rtl="0" algn="l">
              <a:lnSpc>
                <a:spcPct val="100000"/>
              </a:lnSpc>
              <a:spcBef>
                <a:spcPts val="0"/>
              </a:spcBef>
              <a:spcAft>
                <a:spcPts val="0"/>
              </a:spcAft>
              <a:buClr>
                <a:schemeClr val="dk1"/>
              </a:buClr>
              <a:buSzPts val="2520"/>
              <a:buNone/>
            </a:pPr>
            <a:r>
              <a:rPr lang="en-US"/>
              <a:t>The program should:</a:t>
            </a:r>
            <a:endParaRPr/>
          </a:p>
          <a:p>
            <a:pPr indent="-331470" lvl="0" marL="457200" rtl="0" algn="l">
              <a:lnSpc>
                <a:spcPct val="100000"/>
              </a:lnSpc>
              <a:spcBef>
                <a:spcPts val="0"/>
              </a:spcBef>
              <a:spcAft>
                <a:spcPts val="0"/>
              </a:spcAft>
              <a:buSzPts val="1620"/>
              <a:buChar char="-"/>
            </a:pPr>
            <a:r>
              <a:rPr lang="en-US"/>
              <a:t>As the user for input about what operation they want to perform</a:t>
            </a:r>
            <a:endParaRPr/>
          </a:p>
          <a:p>
            <a:pPr indent="-331469" lvl="0" marL="914400" rtl="0" algn="l">
              <a:lnSpc>
                <a:spcPct val="100000"/>
              </a:lnSpc>
              <a:spcBef>
                <a:spcPts val="0"/>
              </a:spcBef>
              <a:spcAft>
                <a:spcPts val="0"/>
              </a:spcAft>
              <a:buSzPts val="1620"/>
              <a:buChar char="-"/>
            </a:pPr>
            <a:r>
              <a:rPr lang="en-US"/>
              <a:t>The operators that the user can use are “+”, “-”, “/”, and “*” (addition, subtraction, multiplication, and division)</a:t>
            </a:r>
            <a:endParaRPr/>
          </a:p>
          <a:p>
            <a:pPr indent="-331470" lvl="0" marL="457200" rtl="0" algn="l">
              <a:lnSpc>
                <a:spcPct val="100000"/>
              </a:lnSpc>
              <a:spcBef>
                <a:spcPts val="0"/>
              </a:spcBef>
              <a:spcAft>
                <a:spcPts val="0"/>
              </a:spcAft>
              <a:buSzPts val="1620"/>
              <a:buChar char="-"/>
            </a:pPr>
            <a:r>
              <a:rPr lang="en-US"/>
              <a:t>The contract for the function should be </a:t>
            </a:r>
            <a:r>
              <a:rPr lang="en-US">
                <a:latin typeface="Consolas"/>
                <a:ea typeface="Consolas"/>
                <a:cs typeface="Consolas"/>
                <a:sym typeface="Consolas"/>
              </a:rPr>
              <a:t>calculator(num1, num2, operator)</a:t>
            </a:r>
            <a:endParaRPr>
              <a:latin typeface="Consolas"/>
              <a:ea typeface="Consolas"/>
              <a:cs typeface="Consolas"/>
              <a:sym typeface="Consolas"/>
            </a:endParaRPr>
          </a:p>
          <a:p>
            <a:pPr indent="-331470" lvl="0" marL="457200" rtl="0" algn="l">
              <a:spcBef>
                <a:spcPts val="0"/>
              </a:spcBef>
              <a:spcAft>
                <a:spcPts val="0"/>
              </a:spcAft>
              <a:buSzPts val="1620"/>
              <a:buChar char="-"/>
            </a:pPr>
            <a:r>
              <a:rPr lang="en-US"/>
              <a:t>The function should return the result of the calculation, which you should print for the user to see</a:t>
            </a:r>
            <a:endParaRPr/>
          </a:p>
          <a:p>
            <a:pPr indent="0" lvl="0" marL="0" rtl="0" algn="l">
              <a:lnSpc>
                <a:spcPct val="100000"/>
              </a:lnSpc>
              <a:spcBef>
                <a:spcPts val="560"/>
              </a:spcBef>
              <a:spcAft>
                <a:spcPts val="0"/>
              </a:spcAft>
              <a:buClr>
                <a:schemeClr val="dk1"/>
              </a:buClr>
              <a:buSzPts val="2520"/>
              <a:buNone/>
            </a:pPr>
            <a:r>
              <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Exit ticket</a:t>
            </a:r>
            <a:endParaRPr/>
          </a:p>
        </p:txBody>
      </p:sp>
      <p:sp>
        <p:nvSpPr>
          <p:cNvPr id="495" name="Google Shape;495;p16"/>
          <p:cNvSpPr txBox="1"/>
          <p:nvPr>
            <p:ph idx="1" type="body"/>
          </p:nvPr>
        </p:nvSpPr>
        <p:spPr>
          <a:xfrm>
            <a:off x="584200" y="1435100"/>
            <a:ext cx="10261278" cy="430887"/>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lang="en-US"/>
              <a:t>In your notebook, write down something you learned today.</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Lesson: 3.03 return vs. print </a:t>
            </a:r>
            <a:endParaRPr/>
          </a:p>
        </p:txBody>
      </p:sp>
      <p:sp>
        <p:nvSpPr>
          <p:cNvPr id="414" name="Google Shape;414;p2"/>
          <p:cNvSpPr txBox="1"/>
          <p:nvPr>
            <p:ph idx="1" type="body"/>
          </p:nvPr>
        </p:nvSpPr>
        <p:spPr>
          <a:xfrm>
            <a:off x="584200" y="1435100"/>
            <a:ext cx="11018838" cy="1895904"/>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b="1" lang="en-US"/>
              <a:t>After this lesson, you will be able to...</a:t>
            </a:r>
            <a:endParaRPr/>
          </a:p>
          <a:p>
            <a:pPr indent="-342900" lvl="0" marL="342900" rtl="0" algn="l">
              <a:lnSpc>
                <a:spcPct val="100000"/>
              </a:lnSpc>
              <a:spcBef>
                <a:spcPts val="560"/>
              </a:spcBef>
              <a:spcAft>
                <a:spcPts val="0"/>
              </a:spcAft>
              <a:buClr>
                <a:schemeClr val="dk1"/>
              </a:buClr>
              <a:buSzPts val="2520"/>
              <a:buFont typeface="Arial"/>
              <a:buChar char="•"/>
            </a:pPr>
            <a:r>
              <a:rPr lang="en-US"/>
              <a:t>Define and identify </a:t>
            </a:r>
            <a:r>
              <a:rPr b="1" lang="en-US">
                <a:latin typeface="Consolas"/>
                <a:ea typeface="Consolas"/>
                <a:cs typeface="Consolas"/>
                <a:sym typeface="Consolas"/>
              </a:rPr>
              <a:t>return, None</a:t>
            </a:r>
            <a:endParaRPr/>
          </a:p>
          <a:p>
            <a:pPr indent="-342900" lvl="0" marL="342900" rtl="0" algn="l">
              <a:lnSpc>
                <a:spcPct val="100000"/>
              </a:lnSpc>
              <a:spcBef>
                <a:spcPts val="560"/>
              </a:spcBef>
              <a:spcAft>
                <a:spcPts val="0"/>
              </a:spcAft>
              <a:buClr>
                <a:schemeClr val="dk1"/>
              </a:buClr>
              <a:buSzPts val="2520"/>
              <a:buFont typeface="Arial"/>
              <a:buChar char="•"/>
            </a:pPr>
            <a:r>
              <a:rPr lang="en-US"/>
              <a:t>Explain and demonstrate the difference between printing and returning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
          <p:cNvSpPr txBox="1"/>
          <p:nvPr>
            <p:ph type="title"/>
          </p:nvPr>
        </p:nvSpPr>
        <p:spPr>
          <a:xfrm>
            <a:off x="584200" y="2305840"/>
            <a:ext cx="3468956"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Plan</a:t>
            </a:r>
            <a:endParaRPr/>
          </a:p>
        </p:txBody>
      </p:sp>
      <p:sp>
        <p:nvSpPr>
          <p:cNvPr id="421" name="Google Shape;421;p3"/>
          <p:cNvSpPr txBox="1"/>
          <p:nvPr>
            <p:ph idx="1" type="body"/>
          </p:nvPr>
        </p:nvSpPr>
        <p:spPr>
          <a:xfrm>
            <a:off x="4646104" y="2447038"/>
            <a:ext cx="6961188" cy="416729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620"/>
              <a:buNone/>
            </a:pPr>
            <a:r>
              <a:rPr b="1" lang="en-US" sz="1800"/>
              <a:t>Day 1</a:t>
            </a:r>
            <a:endParaRPr/>
          </a:p>
          <a:p>
            <a:pPr indent="0" lvl="0" marL="0" rtl="0" algn="l">
              <a:lnSpc>
                <a:spcPct val="100000"/>
              </a:lnSpc>
              <a:spcBef>
                <a:spcPts val="1560"/>
              </a:spcBef>
              <a:spcAft>
                <a:spcPts val="0"/>
              </a:spcAft>
              <a:buClr>
                <a:schemeClr val="dk1"/>
              </a:buClr>
              <a:buSzPts val="1620"/>
              <a:buNone/>
            </a:pPr>
            <a:r>
              <a:rPr lang="en-US" sz="1800"/>
              <a:t>Do now</a:t>
            </a:r>
            <a:endParaRPr/>
          </a:p>
          <a:p>
            <a:pPr indent="0" lvl="0" marL="0" rtl="0" algn="l">
              <a:lnSpc>
                <a:spcPct val="100000"/>
              </a:lnSpc>
              <a:spcBef>
                <a:spcPts val="1560"/>
              </a:spcBef>
              <a:spcAft>
                <a:spcPts val="0"/>
              </a:spcAft>
              <a:buClr>
                <a:schemeClr val="dk1"/>
              </a:buClr>
              <a:buSzPts val="1620"/>
              <a:buNone/>
            </a:pPr>
            <a:r>
              <a:rPr lang="en-US" sz="1800"/>
              <a:t>Lesson</a:t>
            </a:r>
            <a:endParaRPr/>
          </a:p>
          <a:p>
            <a:pPr indent="0" lvl="0" marL="0" rtl="0" algn="l">
              <a:lnSpc>
                <a:spcPct val="100000"/>
              </a:lnSpc>
              <a:spcBef>
                <a:spcPts val="1560"/>
              </a:spcBef>
              <a:spcAft>
                <a:spcPts val="0"/>
              </a:spcAft>
              <a:buClr>
                <a:schemeClr val="dk1"/>
              </a:buClr>
              <a:buSzPts val="1620"/>
              <a:buNone/>
            </a:pPr>
            <a:r>
              <a:rPr lang="en-US" sz="1800"/>
              <a:t>Lab</a:t>
            </a:r>
            <a:endParaRPr/>
          </a:p>
          <a:p>
            <a:pPr indent="0" lvl="0" marL="0" rtl="0" algn="l">
              <a:lnSpc>
                <a:spcPct val="100000"/>
              </a:lnSpc>
              <a:spcBef>
                <a:spcPts val="1560"/>
              </a:spcBef>
              <a:spcAft>
                <a:spcPts val="0"/>
              </a:spcAft>
              <a:buClr>
                <a:schemeClr val="dk1"/>
              </a:buClr>
              <a:buSzPts val="1620"/>
              <a:buNone/>
            </a:pPr>
            <a:r>
              <a:rPr lang="en-US" sz="1800"/>
              <a:t>Debrief</a:t>
            </a:r>
            <a:endParaRPr/>
          </a:p>
          <a:p>
            <a:pPr indent="0" lvl="0" marL="0" rtl="0" algn="l">
              <a:lnSpc>
                <a:spcPct val="100000"/>
              </a:lnSpc>
              <a:spcBef>
                <a:spcPts val="1560"/>
              </a:spcBef>
              <a:spcAft>
                <a:spcPts val="0"/>
              </a:spcAft>
              <a:buClr>
                <a:schemeClr val="dk1"/>
              </a:buClr>
              <a:buSzPts val="1620"/>
              <a:buNone/>
            </a:pPr>
            <a:r>
              <a:rPr b="1" lang="en-US" sz="1800"/>
              <a:t>Day 2</a:t>
            </a:r>
            <a:endParaRPr/>
          </a:p>
          <a:p>
            <a:pPr indent="0" lvl="0" marL="0" rtl="0" algn="l">
              <a:lnSpc>
                <a:spcPct val="100000"/>
              </a:lnSpc>
              <a:spcBef>
                <a:spcPts val="1560"/>
              </a:spcBef>
              <a:spcAft>
                <a:spcPts val="0"/>
              </a:spcAft>
              <a:buClr>
                <a:schemeClr val="dk1"/>
              </a:buClr>
              <a:buSzPts val="1620"/>
              <a:buNone/>
            </a:pPr>
            <a:r>
              <a:rPr lang="en-US" sz="1800"/>
              <a:t>Recap &amp; review</a:t>
            </a:r>
            <a:endParaRPr/>
          </a:p>
          <a:p>
            <a:pPr indent="0" lvl="0" marL="0" rtl="0" algn="l">
              <a:lnSpc>
                <a:spcPct val="100000"/>
              </a:lnSpc>
              <a:spcBef>
                <a:spcPts val="1560"/>
              </a:spcBef>
              <a:spcAft>
                <a:spcPts val="0"/>
              </a:spcAft>
              <a:buClr>
                <a:schemeClr val="dk1"/>
              </a:buClr>
              <a:buSzPts val="1620"/>
              <a:buNone/>
            </a:pPr>
            <a:r>
              <a:rPr lang="en-US" sz="1800"/>
              <a:t>Finish lab</a:t>
            </a:r>
            <a:endParaRPr/>
          </a:p>
          <a:p>
            <a:pPr indent="0" lvl="0" marL="0" rtl="0" algn="l">
              <a:lnSpc>
                <a:spcPct val="100000"/>
              </a:lnSpc>
              <a:spcBef>
                <a:spcPts val="1560"/>
              </a:spcBef>
              <a:spcAft>
                <a:spcPts val="0"/>
              </a:spcAft>
              <a:buClr>
                <a:schemeClr val="dk1"/>
              </a:buClr>
              <a:buSzPts val="1620"/>
              <a:buNone/>
            </a:pPr>
            <a:r>
              <a:rPr lang="en-US" sz="1800"/>
              <a:t>Debrief</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Do Now</a:t>
            </a:r>
            <a:endParaRPr/>
          </a:p>
        </p:txBody>
      </p:sp>
      <p:sp>
        <p:nvSpPr>
          <p:cNvPr id="428" name="Google Shape;428;p4"/>
          <p:cNvSpPr txBox="1"/>
          <p:nvPr>
            <p:ph idx="1" type="body"/>
          </p:nvPr>
        </p:nvSpPr>
        <p:spPr>
          <a:xfrm>
            <a:off x="584200" y="1435100"/>
            <a:ext cx="5211763" cy="4481227"/>
          </a:xfrm>
          <a:prstGeom prst="rect">
            <a:avLst/>
          </a:prstGeom>
          <a:noFill/>
          <a:ln>
            <a:noFill/>
          </a:ln>
        </p:spPr>
        <p:txBody>
          <a:bodyPr anchorCtr="0" anchor="t" bIns="0" lIns="0" spcFirstLastPara="1" rIns="0" wrap="square" tIns="0">
            <a:spAutoFit/>
          </a:bodyPr>
          <a:lstStyle/>
          <a:p>
            <a:pPr indent="-228600" lvl="0" marL="228600" rtl="0" algn="l">
              <a:lnSpc>
                <a:spcPct val="100000"/>
              </a:lnSpc>
              <a:spcBef>
                <a:spcPts val="0"/>
              </a:spcBef>
              <a:spcAft>
                <a:spcPts val="0"/>
              </a:spcAft>
              <a:buClr>
                <a:schemeClr val="dk1"/>
              </a:buClr>
              <a:buSzPts val="2520"/>
              <a:buChar char="·"/>
            </a:pPr>
            <a:r>
              <a:rPr lang="en-US"/>
              <a:t>Look at your notes and write down one thing you learned in the previous class</a:t>
            </a:r>
            <a:endParaRPr/>
          </a:p>
          <a:p>
            <a:pPr indent="-228600" lvl="0" marL="228600" rtl="0" algn="l">
              <a:lnSpc>
                <a:spcPct val="100000"/>
              </a:lnSpc>
              <a:spcBef>
                <a:spcPts val="560"/>
              </a:spcBef>
              <a:spcAft>
                <a:spcPts val="0"/>
              </a:spcAft>
              <a:buClr>
                <a:schemeClr val="dk1"/>
              </a:buClr>
              <a:buSzPts val="2520"/>
              <a:buChar char="·"/>
            </a:pPr>
            <a:r>
              <a:rPr lang="en-US"/>
              <a:t>Open the console, and type the code at right into the editor</a:t>
            </a:r>
            <a:endParaRPr/>
          </a:p>
          <a:p>
            <a:pPr indent="0" lvl="0" marL="0" rtl="0" algn="l">
              <a:lnSpc>
                <a:spcPct val="100000"/>
              </a:lnSpc>
              <a:spcBef>
                <a:spcPts val="560"/>
              </a:spcBef>
              <a:spcAft>
                <a:spcPts val="0"/>
              </a:spcAft>
              <a:buClr>
                <a:schemeClr val="dk1"/>
              </a:buClr>
              <a:buSzPts val="2520"/>
              <a:buNone/>
            </a:pPr>
            <a:r>
              <a:t/>
            </a:r>
            <a:endParaRPr/>
          </a:p>
          <a:p>
            <a:pPr indent="-228600" lvl="1" marL="457200" rtl="0" algn="l">
              <a:lnSpc>
                <a:spcPct val="100000"/>
              </a:lnSpc>
              <a:spcBef>
                <a:spcPts val="400"/>
              </a:spcBef>
              <a:spcAft>
                <a:spcPts val="0"/>
              </a:spcAft>
              <a:buClr>
                <a:schemeClr val="dk1"/>
              </a:buClr>
              <a:buSzPts val="1800"/>
              <a:buChar char="·"/>
            </a:pPr>
            <a:r>
              <a:rPr lang="en-US"/>
              <a:t>What happens when your run this code? </a:t>
            </a:r>
            <a:endParaRPr/>
          </a:p>
          <a:p>
            <a:pPr indent="-228600" lvl="1" marL="457200" rtl="0" algn="l">
              <a:lnSpc>
                <a:spcPct val="100000"/>
              </a:lnSpc>
              <a:spcBef>
                <a:spcPts val="400"/>
              </a:spcBef>
              <a:spcAft>
                <a:spcPts val="0"/>
              </a:spcAft>
              <a:buClr>
                <a:schemeClr val="dk1"/>
              </a:buClr>
              <a:buSzPts val="1800"/>
              <a:buChar char="·"/>
            </a:pPr>
            <a:r>
              <a:rPr lang="en-US"/>
              <a:t>How do you know what the result was?</a:t>
            </a:r>
            <a:endParaRPr/>
          </a:p>
          <a:p>
            <a:pPr indent="-228600" lvl="1" marL="457200" rtl="0" algn="l">
              <a:lnSpc>
                <a:spcPct val="100000"/>
              </a:lnSpc>
              <a:spcBef>
                <a:spcPts val="400"/>
              </a:spcBef>
              <a:spcAft>
                <a:spcPts val="0"/>
              </a:spcAft>
              <a:buClr>
                <a:schemeClr val="dk1"/>
              </a:buClr>
              <a:buSzPts val="1800"/>
              <a:buChar char="·"/>
            </a:pPr>
            <a:r>
              <a:rPr lang="en-US"/>
              <a:t>Keeping the function the same, how would you adjust the code to print out the value that the function returns?</a:t>
            </a:r>
            <a:endParaRPr/>
          </a:p>
        </p:txBody>
      </p:sp>
      <p:sp>
        <p:nvSpPr>
          <p:cNvPr id="429" name="Google Shape;429;p4"/>
          <p:cNvSpPr/>
          <p:nvPr/>
        </p:nvSpPr>
        <p:spPr>
          <a:xfrm>
            <a:off x="6096000" y="1780289"/>
            <a:ext cx="5855746" cy="369331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0000FF"/>
                </a:solidFill>
                <a:latin typeface="Consolas"/>
                <a:ea typeface="Consolas"/>
                <a:cs typeface="Consolas"/>
                <a:sym typeface="Consolas"/>
              </a:rPr>
              <a:t>import</a:t>
            </a:r>
            <a:r>
              <a:rPr b="0" i="0" lang="en-US" sz="1800" u="none" cap="none" strike="noStrike">
                <a:solidFill>
                  <a:srgbClr val="000000"/>
                </a:solidFill>
                <a:latin typeface="Consolas"/>
                <a:ea typeface="Consolas"/>
                <a:cs typeface="Consolas"/>
                <a:sym typeface="Consolas"/>
              </a:rPr>
              <a:t> random</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AAAAAA"/>
                </a:solidFill>
                <a:latin typeface="Consolas"/>
                <a:ea typeface="Consolas"/>
                <a:cs typeface="Consolas"/>
                <a:sym typeface="Consolas"/>
              </a:rPr>
              <a:t># Input:  x (int), y (int)</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AAAAAA"/>
                </a:solidFill>
                <a:latin typeface="Consolas"/>
                <a:ea typeface="Consolas"/>
                <a:cs typeface="Consolas"/>
                <a:sym typeface="Consolas"/>
              </a:rPr>
              <a:t># Output: int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AAAAAA"/>
                </a:solidFill>
                <a:latin typeface="Consolas"/>
                <a:ea typeface="Consolas"/>
                <a:cs typeface="Consolas"/>
                <a:sym typeface="Consolas"/>
              </a:rPr>
              <a:t># Purpose: 50% of time return sum x + y,</a:t>
            </a:r>
            <a:endParaRPr/>
          </a:p>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AAAAAA"/>
                </a:solidFill>
                <a:latin typeface="Consolas"/>
                <a:ea typeface="Consolas"/>
                <a:cs typeface="Consolas"/>
                <a:sym typeface="Consolas"/>
              </a:rPr>
              <a:t>#   otherwise returns the product x * y</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0000FF"/>
                </a:solidFill>
                <a:latin typeface="Consolas"/>
                <a:ea typeface="Consolas"/>
                <a:cs typeface="Consolas"/>
                <a:sym typeface="Consolas"/>
              </a:rPr>
              <a:t>def</a:t>
            </a:r>
            <a:r>
              <a:rPr b="0" i="0" lang="en-US" sz="1800" u="none" cap="none" strike="noStrike">
                <a:solidFill>
                  <a:srgbClr val="000000"/>
                </a:solidFill>
                <a:latin typeface="Consolas"/>
                <a:ea typeface="Consolas"/>
                <a:cs typeface="Consolas"/>
                <a:sym typeface="Consolas"/>
              </a:rPr>
              <a:t> mystery_function(x, y):</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000000"/>
                </a:solidFill>
                <a:latin typeface="Consolas"/>
                <a:ea typeface="Consolas"/>
                <a:cs typeface="Consolas"/>
                <a:sym typeface="Consolas"/>
              </a:rPr>
              <a:t>    random_number = random.randint(</a:t>
            </a:r>
            <a:r>
              <a:rPr b="0" i="0" lang="en-US" sz="1800" u="none" cap="none" strike="noStrike">
                <a:solidFill>
                  <a:srgbClr val="09885A"/>
                </a:solidFill>
                <a:latin typeface="Consolas"/>
                <a:ea typeface="Consolas"/>
                <a:cs typeface="Consolas"/>
                <a:sym typeface="Consolas"/>
              </a:rPr>
              <a:t>0</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85A"/>
                </a:solidFill>
                <a:latin typeface="Consolas"/>
                <a:ea typeface="Consolas"/>
                <a:cs typeface="Consolas"/>
                <a:sym typeface="Consolas"/>
              </a:rPr>
              <a:t>1</a:t>
            </a:r>
            <a:r>
              <a:rPr b="0" i="0" lang="en-US" sz="18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0000FF"/>
                </a:solidFill>
                <a:latin typeface="Consolas"/>
                <a:ea typeface="Consolas"/>
                <a:cs typeface="Consolas"/>
                <a:sym typeface="Consolas"/>
              </a:rPr>
              <a:t>    if</a:t>
            </a:r>
            <a:r>
              <a:rPr b="0" i="0" lang="en-US" sz="1800" u="none" cap="none" strike="noStrike">
                <a:solidFill>
                  <a:srgbClr val="000000"/>
                </a:solidFill>
                <a:latin typeface="Consolas"/>
                <a:ea typeface="Consolas"/>
                <a:cs typeface="Consolas"/>
                <a:sym typeface="Consolas"/>
              </a:rPr>
              <a:t> random_number &gt; </a:t>
            </a:r>
            <a:r>
              <a:rPr b="0" i="0" lang="en-US" sz="1800" u="none" cap="none" strike="noStrike">
                <a:solidFill>
                  <a:srgbClr val="09885A"/>
                </a:solidFill>
                <a:latin typeface="Consolas"/>
                <a:ea typeface="Consolas"/>
                <a:cs typeface="Consolas"/>
                <a:sym typeface="Consolas"/>
              </a:rPr>
              <a:t>0</a:t>
            </a:r>
            <a:r>
              <a:rPr b="0" i="0" lang="en-US" sz="1800" u="none" cap="none" strike="noStrike">
                <a:solidFill>
                  <a:srgbClr val="000000"/>
                </a:solidFill>
                <a:latin typeface="Consolas"/>
                <a:ea typeface="Consolas"/>
                <a:cs typeface="Consolas"/>
                <a:sym typeface="Consolas"/>
              </a:rPr>
              <a:t>: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000000"/>
                </a:solidFill>
                <a:latin typeface="Consolas"/>
                <a:ea typeface="Consolas"/>
                <a:cs typeface="Consolas"/>
                <a:sym typeface="Consolas"/>
              </a:rPr>
              <a:t>        z = x + y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0000FF"/>
                </a:solidFill>
                <a:latin typeface="Consolas"/>
                <a:ea typeface="Consolas"/>
                <a:cs typeface="Consolas"/>
                <a:sym typeface="Consolas"/>
              </a:rPr>
              <a:t>    else</a:t>
            </a:r>
            <a:r>
              <a:rPr b="0" i="0" lang="en-US" sz="1800" u="none" cap="none" strike="noStrike">
                <a:solidFill>
                  <a:srgbClr val="000000"/>
                </a:solidFill>
                <a:latin typeface="Consolas"/>
                <a:ea typeface="Consolas"/>
                <a:cs typeface="Consolas"/>
                <a:sym typeface="Consolas"/>
              </a:rPr>
              <a:t>: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000000"/>
                </a:solidFill>
                <a:latin typeface="Consolas"/>
                <a:ea typeface="Consolas"/>
                <a:cs typeface="Consolas"/>
                <a:sym typeface="Consolas"/>
              </a:rPr>
              <a:t>        z = x * y</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0000FF"/>
                </a:solidFill>
                <a:latin typeface="Consolas"/>
                <a:ea typeface="Consolas"/>
                <a:cs typeface="Consolas"/>
                <a:sym typeface="Consolas"/>
              </a:rPr>
              <a:t>    return</a:t>
            </a:r>
            <a:r>
              <a:rPr b="0" i="0" lang="en-US" sz="1800" u="none" cap="none" strike="noStrike">
                <a:solidFill>
                  <a:srgbClr val="000000"/>
                </a:solidFill>
                <a:latin typeface="Consolas"/>
                <a:ea typeface="Consolas"/>
                <a:cs typeface="Consolas"/>
                <a:sym typeface="Consolas"/>
              </a:rPr>
              <a:t> z</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Quattrocento Sans"/>
              <a:buAutoNum type="arabicPeriod"/>
            </a:pPr>
            <a:r>
              <a:rPr b="0" i="0" lang="en-US" sz="1800" u="none" cap="none" strike="noStrike">
                <a:solidFill>
                  <a:srgbClr val="000000"/>
                </a:solidFill>
                <a:latin typeface="Consolas"/>
                <a:ea typeface="Consolas"/>
                <a:cs typeface="Consolas"/>
                <a:sym typeface="Consolas"/>
              </a:rPr>
              <a:t>mystery_function(</a:t>
            </a:r>
            <a:r>
              <a:rPr b="0" i="0" lang="en-US" sz="1800" u="none" cap="none" strike="noStrike">
                <a:solidFill>
                  <a:srgbClr val="09885A"/>
                </a:solidFill>
                <a:latin typeface="Consolas"/>
                <a:ea typeface="Consolas"/>
                <a:cs typeface="Consolas"/>
                <a:sym typeface="Consolas"/>
              </a:rPr>
              <a:t>1</a:t>
            </a: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9885A"/>
                </a:solidFill>
                <a:latin typeface="Consolas"/>
                <a:ea typeface="Consolas"/>
                <a:cs typeface="Consolas"/>
                <a:sym typeface="Consolas"/>
              </a:rPr>
              <a:t>2</a:t>
            </a:r>
            <a:r>
              <a:rPr b="0" i="0" lang="en-US" sz="18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
          <p:cNvSpPr txBox="1"/>
          <p:nvPr>
            <p:ph type="title"/>
          </p:nvPr>
        </p:nvSpPr>
        <p:spPr>
          <a:xfrm>
            <a:off x="588263" y="457200"/>
            <a:ext cx="11018520" cy="553998"/>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600"/>
              <a:buFont typeface="Quattrocento Sans"/>
              <a:buNone/>
            </a:pPr>
            <a:r>
              <a:rPr lang="en-US"/>
              <a:t>Why functions?</a:t>
            </a:r>
            <a:endParaRPr/>
          </a:p>
        </p:txBody>
      </p:sp>
      <p:sp>
        <p:nvSpPr>
          <p:cNvPr id="435" name="Google Shape;435;p5"/>
          <p:cNvSpPr txBox="1"/>
          <p:nvPr>
            <p:ph idx="1" type="body"/>
          </p:nvPr>
        </p:nvSpPr>
        <p:spPr>
          <a:xfrm>
            <a:off x="584200" y="1435100"/>
            <a:ext cx="11018838" cy="4833938"/>
          </a:xfrm>
          <a:prstGeom prst="rect">
            <a:avLst/>
          </a:prstGeom>
          <a:noFill/>
          <a:ln>
            <a:noFill/>
          </a:ln>
        </p:spPr>
        <p:txBody>
          <a:bodyPr anchorCtr="0" anchor="t" bIns="121900" lIns="121900" spcFirstLastPara="1" rIns="121900" wrap="square" tIns="121900">
            <a:noAutofit/>
          </a:bodyPr>
          <a:lstStyle/>
          <a:p>
            <a:pPr indent="-514350" lvl="0" marL="514350" rtl="0" algn="l">
              <a:lnSpc>
                <a:spcPct val="100000"/>
              </a:lnSpc>
              <a:spcBef>
                <a:spcPts val="560"/>
              </a:spcBef>
              <a:spcAft>
                <a:spcPts val="0"/>
              </a:spcAft>
              <a:buClr>
                <a:srgbClr val="000000"/>
              </a:buClr>
              <a:buSzPts val="2520"/>
              <a:buFont typeface="Quattrocento Sans"/>
              <a:buAutoNum type="arabicPeriod"/>
            </a:pPr>
            <a:r>
              <a:rPr lang="en-US">
                <a:solidFill>
                  <a:srgbClr val="000000"/>
                </a:solidFill>
                <a:highlight>
                  <a:srgbClr val="FFFFFF"/>
                </a:highlight>
              </a:rPr>
              <a:t>Names a group of statements, which makes your program easier to </a:t>
            </a:r>
            <a:r>
              <a:rPr b="1" lang="en-US">
                <a:solidFill>
                  <a:srgbClr val="000000"/>
                </a:solidFill>
                <a:highlight>
                  <a:srgbClr val="FFFFFF"/>
                </a:highlight>
              </a:rPr>
              <a:t>read</a:t>
            </a:r>
            <a:r>
              <a:rPr lang="en-US">
                <a:solidFill>
                  <a:srgbClr val="000000"/>
                </a:solidFill>
                <a:highlight>
                  <a:srgbClr val="FFFFFF"/>
                </a:highlight>
              </a:rPr>
              <a:t> and </a:t>
            </a:r>
            <a:r>
              <a:rPr b="1" lang="en-US">
                <a:solidFill>
                  <a:srgbClr val="000000"/>
                </a:solidFill>
                <a:highlight>
                  <a:srgbClr val="FFFFFF"/>
                </a:highlight>
              </a:rPr>
              <a:t>debug</a:t>
            </a:r>
            <a:endParaRPr>
              <a:solidFill>
                <a:srgbClr val="000000"/>
              </a:solidFill>
              <a:highlight>
                <a:srgbClr val="FFFFFF"/>
              </a:highlight>
            </a:endParaRPr>
          </a:p>
          <a:p>
            <a:pPr indent="-514350" lvl="0" marL="514350" rtl="0" algn="l">
              <a:lnSpc>
                <a:spcPct val="100000"/>
              </a:lnSpc>
              <a:spcBef>
                <a:spcPts val="560"/>
              </a:spcBef>
              <a:spcAft>
                <a:spcPts val="0"/>
              </a:spcAft>
              <a:buClr>
                <a:srgbClr val="000000"/>
              </a:buClr>
              <a:buSzPts val="2520"/>
              <a:buFont typeface="Quattrocento Sans"/>
              <a:buAutoNum type="arabicPeriod"/>
            </a:pPr>
            <a:r>
              <a:rPr lang="en-US">
                <a:solidFill>
                  <a:srgbClr val="000000"/>
                </a:solidFill>
                <a:highlight>
                  <a:srgbClr val="FFFFFF"/>
                </a:highlight>
              </a:rPr>
              <a:t>Eliminates repetitive code. Later, if you make a change, you only have to make it in </a:t>
            </a:r>
            <a:r>
              <a:rPr b="1" lang="en-US">
                <a:solidFill>
                  <a:srgbClr val="000000"/>
                </a:solidFill>
                <a:highlight>
                  <a:srgbClr val="FFFFFF"/>
                </a:highlight>
              </a:rPr>
              <a:t>one place</a:t>
            </a:r>
            <a:endParaRPr>
              <a:solidFill>
                <a:srgbClr val="000000"/>
              </a:solidFill>
              <a:highlight>
                <a:srgbClr val="FFFFFF"/>
              </a:highlight>
            </a:endParaRPr>
          </a:p>
          <a:p>
            <a:pPr indent="-514350" lvl="0" marL="514350" rtl="0" algn="l">
              <a:lnSpc>
                <a:spcPct val="100000"/>
              </a:lnSpc>
              <a:spcBef>
                <a:spcPts val="560"/>
              </a:spcBef>
              <a:spcAft>
                <a:spcPts val="0"/>
              </a:spcAft>
              <a:buClr>
                <a:srgbClr val="000000"/>
              </a:buClr>
              <a:buSzPts val="2520"/>
              <a:buFont typeface="Quattrocento Sans"/>
              <a:buAutoNum type="arabicPeriod"/>
            </a:pPr>
            <a:r>
              <a:rPr lang="en-US">
                <a:solidFill>
                  <a:srgbClr val="000000"/>
                </a:solidFill>
                <a:highlight>
                  <a:srgbClr val="FFFFFF"/>
                </a:highlight>
              </a:rPr>
              <a:t>Divides a long program into functions allows you to debug the parts </a:t>
            </a:r>
            <a:r>
              <a:rPr b="1" lang="en-US">
                <a:solidFill>
                  <a:srgbClr val="000000"/>
                </a:solidFill>
                <a:highlight>
                  <a:srgbClr val="FFFFFF"/>
                </a:highlight>
              </a:rPr>
              <a:t>one at a time</a:t>
            </a:r>
            <a:r>
              <a:rPr lang="en-US">
                <a:solidFill>
                  <a:srgbClr val="000000"/>
                </a:solidFill>
                <a:highlight>
                  <a:srgbClr val="FFFFFF"/>
                </a:highlight>
              </a:rPr>
              <a:t> and then assemble them into a working whole</a:t>
            </a:r>
            <a:endParaRPr>
              <a:solidFill>
                <a:srgbClr val="000000"/>
              </a:solidFill>
              <a:highlight>
                <a:srgbClr val="FFFFFF"/>
              </a:highlight>
            </a:endParaRPr>
          </a:p>
          <a:p>
            <a:pPr indent="-514350" lvl="0" marL="514350" rtl="0" algn="l">
              <a:lnSpc>
                <a:spcPct val="100000"/>
              </a:lnSpc>
              <a:spcBef>
                <a:spcPts val="560"/>
              </a:spcBef>
              <a:spcAft>
                <a:spcPts val="0"/>
              </a:spcAft>
              <a:buClr>
                <a:srgbClr val="000000"/>
              </a:buClr>
              <a:buSzPts val="2520"/>
              <a:buFont typeface="Quattrocento Sans"/>
              <a:buAutoNum type="arabicPeriod"/>
            </a:pPr>
            <a:r>
              <a:rPr lang="en-US">
                <a:solidFill>
                  <a:srgbClr val="000000"/>
                </a:solidFill>
                <a:highlight>
                  <a:srgbClr val="FFFFFF"/>
                </a:highlight>
              </a:rPr>
              <a:t>Well-designed functions are often useful for many programs. Once you write and debug one, you can</a:t>
            </a:r>
            <a:r>
              <a:rPr b="1" i="1" lang="en-US">
                <a:solidFill>
                  <a:srgbClr val="000000"/>
                </a:solidFill>
                <a:highlight>
                  <a:srgbClr val="FFFFFF"/>
                </a:highlight>
              </a:rPr>
              <a:t> </a:t>
            </a:r>
            <a:r>
              <a:rPr b="1" lang="en-US">
                <a:solidFill>
                  <a:srgbClr val="000000"/>
                </a:solidFill>
                <a:highlight>
                  <a:srgbClr val="FFFFFF"/>
                </a:highlight>
              </a:rPr>
              <a:t>reuse it</a:t>
            </a:r>
            <a:endParaRPr>
              <a:solidFill>
                <a:srgbClr val="000000"/>
              </a:solidFill>
            </a:endParaRPr>
          </a:p>
        </p:txBody>
      </p:sp>
      <p:sp>
        <p:nvSpPr>
          <p:cNvPr id="436" name="Google Shape;436;p5"/>
          <p:cNvSpPr txBox="1"/>
          <p:nvPr>
            <p:ph idx="12" type="sldNum"/>
          </p:nvPr>
        </p:nvSpPr>
        <p:spPr>
          <a:xfrm>
            <a:off x="11460163" y="6218238"/>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spcBef>
                <a:spcPts val="0"/>
              </a:spcBef>
              <a:spcAft>
                <a:spcPts val="0"/>
              </a:spcAft>
              <a:buNone/>
            </a:pPr>
            <a:fld id="{00000000-1234-1234-1234-123412341234}" type="slidenum">
              <a:rPr b="0" i="0" lang="en-US" sz="1765" u="none" cap="none" strike="noStrike">
                <a:solidFill>
                  <a:schemeClr val="dk1"/>
                </a:solidFill>
                <a:latin typeface="Quattrocento Sans"/>
                <a:ea typeface="Quattrocento Sans"/>
                <a:cs typeface="Quattrocento Sans"/>
                <a:sym typeface="Quattrocento Sans"/>
              </a:rPr>
              <a:t>‹#›</a:t>
            </a:fld>
            <a:endParaRPr b="0" i="0" sz="1765"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
          <p:cNvSpPr txBox="1"/>
          <p:nvPr>
            <p:ph type="title"/>
          </p:nvPr>
        </p:nvSpPr>
        <p:spPr>
          <a:xfrm>
            <a:off x="588263" y="457199"/>
            <a:ext cx="11018520" cy="835863"/>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600"/>
              <a:buFont typeface="Quattrocento Sans"/>
              <a:buNone/>
            </a:pPr>
            <a:r>
              <a:rPr lang="en-US"/>
              <a:t>return</a:t>
            </a:r>
            <a:endParaRPr/>
          </a:p>
        </p:txBody>
      </p:sp>
      <p:sp>
        <p:nvSpPr>
          <p:cNvPr id="442" name="Google Shape;442;p6"/>
          <p:cNvSpPr txBox="1"/>
          <p:nvPr>
            <p:ph idx="1" type="body"/>
          </p:nvPr>
        </p:nvSpPr>
        <p:spPr>
          <a:xfrm>
            <a:off x="584200" y="1435100"/>
            <a:ext cx="11018838" cy="4833938"/>
          </a:xfrm>
          <a:prstGeom prst="rect">
            <a:avLst/>
          </a:prstGeom>
          <a:noFill/>
          <a:ln>
            <a:noFill/>
          </a:ln>
        </p:spPr>
        <p:txBody>
          <a:bodyPr anchorCtr="0" anchor="t" bIns="121900" lIns="121900" spcFirstLastPara="1" rIns="121900" wrap="square" tIns="121900">
            <a:noAutofit/>
          </a:bodyPr>
          <a:lstStyle/>
          <a:p>
            <a:pPr indent="-228600" lvl="0" marL="228600" rtl="0" algn="l">
              <a:lnSpc>
                <a:spcPct val="100000"/>
              </a:lnSpc>
              <a:spcBef>
                <a:spcPts val="640"/>
              </a:spcBef>
              <a:spcAft>
                <a:spcPts val="0"/>
              </a:spcAft>
              <a:buClr>
                <a:srgbClr val="000000"/>
              </a:buClr>
              <a:buSzPts val="2400"/>
              <a:buChar char="·"/>
            </a:pPr>
            <a:r>
              <a:rPr b="1" lang="en-US" sz="3200">
                <a:solidFill>
                  <a:srgbClr val="000000"/>
                </a:solidFill>
                <a:highlight>
                  <a:srgbClr val="FFFFFF"/>
                </a:highlight>
              </a:rPr>
              <a:t>return</a:t>
            </a:r>
            <a:r>
              <a:rPr lang="en-US" sz="3200">
                <a:solidFill>
                  <a:srgbClr val="000000"/>
                </a:solidFill>
                <a:highlight>
                  <a:srgbClr val="FFFFFF"/>
                </a:highlight>
              </a:rPr>
              <a:t> = “give” a value back to the “caller”</a:t>
            </a:r>
            <a:endParaRPr b="1" i="1" sz="3200">
              <a:solidFill>
                <a:srgbClr val="000000"/>
              </a:solidFill>
            </a:endParaRPr>
          </a:p>
        </p:txBody>
      </p:sp>
      <p:sp>
        <p:nvSpPr>
          <p:cNvPr id="443" name="Google Shape;443;p6"/>
          <p:cNvSpPr/>
          <p:nvPr/>
        </p:nvSpPr>
        <p:spPr>
          <a:xfrm>
            <a:off x="2713033" y="3883033"/>
            <a:ext cx="2677200" cy="117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b="0" i="0" lang="en-US" sz="2353" u="none" cap="none" strike="noStrike">
                <a:solidFill>
                  <a:schemeClr val="dk1"/>
                </a:solidFill>
                <a:latin typeface="Quattrocento Sans"/>
                <a:ea typeface="Quattrocento Sans"/>
                <a:cs typeface="Quattrocento Sans"/>
                <a:sym typeface="Quattrocento Sans"/>
              </a:rPr>
              <a:t>Function B</a:t>
            </a:r>
            <a:endParaRPr b="0" i="0" sz="2353" u="none" cap="none" strike="noStrike">
              <a:solidFill>
                <a:schemeClr val="dk1"/>
              </a:solidFill>
              <a:latin typeface="Quattrocento Sans"/>
              <a:ea typeface="Quattrocento Sans"/>
              <a:cs typeface="Quattrocento Sans"/>
              <a:sym typeface="Quattrocento Sans"/>
            </a:endParaRPr>
          </a:p>
        </p:txBody>
      </p:sp>
      <p:sp>
        <p:nvSpPr>
          <p:cNvPr id="444" name="Google Shape;444;p6"/>
          <p:cNvSpPr txBox="1"/>
          <p:nvPr/>
        </p:nvSpPr>
        <p:spPr>
          <a:xfrm>
            <a:off x="5491767" y="4472033"/>
            <a:ext cx="1411600" cy="318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2353" u="none" cap="none" strike="noStrike">
                <a:solidFill>
                  <a:schemeClr val="dk1"/>
                </a:solidFill>
                <a:latin typeface="Quattrocento Sans"/>
                <a:ea typeface="Quattrocento Sans"/>
                <a:cs typeface="Quattrocento Sans"/>
                <a:sym typeface="Quattrocento Sans"/>
              </a:rPr>
              <a:t>Return</a:t>
            </a:r>
            <a:endParaRPr sz="2353">
              <a:solidFill>
                <a:schemeClr val="dk1"/>
              </a:solidFill>
              <a:latin typeface="Quattrocento Sans"/>
              <a:ea typeface="Quattrocento Sans"/>
              <a:cs typeface="Quattrocento Sans"/>
              <a:sym typeface="Quattrocento Sans"/>
            </a:endParaRPr>
          </a:p>
        </p:txBody>
      </p:sp>
      <p:cxnSp>
        <p:nvCxnSpPr>
          <p:cNvPr descr="Return Arrow Starting at Function B box and pointing to Function A box" id="445" name="Google Shape;445;p6"/>
          <p:cNvCxnSpPr>
            <a:stCxn id="443" idx="3"/>
            <a:endCxn id="446" idx="1"/>
          </p:cNvCxnSpPr>
          <p:nvPr/>
        </p:nvCxnSpPr>
        <p:spPr>
          <a:xfrm>
            <a:off x="5390233" y="4472033"/>
            <a:ext cx="1411500" cy="0"/>
          </a:xfrm>
          <a:prstGeom prst="straightConnector1">
            <a:avLst/>
          </a:prstGeom>
          <a:noFill/>
          <a:ln cap="flat" cmpd="sng" w="38100">
            <a:solidFill>
              <a:schemeClr val="dk2"/>
            </a:solidFill>
            <a:prstDash val="solid"/>
            <a:round/>
            <a:headEnd len="sm" w="sm" type="none"/>
            <a:tailEnd len="med" w="med" type="triangle"/>
          </a:ln>
        </p:spPr>
      </p:cxnSp>
      <p:sp>
        <p:nvSpPr>
          <p:cNvPr id="446" name="Google Shape;446;p6"/>
          <p:cNvSpPr/>
          <p:nvPr/>
        </p:nvSpPr>
        <p:spPr>
          <a:xfrm>
            <a:off x="6801767" y="3883033"/>
            <a:ext cx="2677200" cy="117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2353">
                <a:solidFill>
                  <a:schemeClr val="dk1"/>
                </a:solidFill>
                <a:latin typeface="Quattrocento Sans"/>
                <a:ea typeface="Quattrocento Sans"/>
                <a:cs typeface="Quattrocento Sans"/>
                <a:sym typeface="Quattrocento Sans"/>
              </a:rPr>
              <a:t> Function A</a:t>
            </a:r>
            <a:endParaRPr sz="2353">
              <a:solidFill>
                <a:schemeClr val="dk1"/>
              </a:solidFill>
              <a:latin typeface="Quattrocento Sans"/>
              <a:ea typeface="Quattrocento Sans"/>
              <a:cs typeface="Quattrocento Sans"/>
              <a:sym typeface="Quattrocento Sans"/>
            </a:endParaRPr>
          </a:p>
        </p:txBody>
      </p:sp>
      <p:cxnSp>
        <p:nvCxnSpPr>
          <p:cNvPr descr="Dotted Call Arrow pointing starting at Function A box and pointing to Function B box" id="447" name="Google Shape;447;p6"/>
          <p:cNvCxnSpPr>
            <a:stCxn id="446" idx="0"/>
            <a:endCxn id="443" idx="0"/>
          </p:cNvCxnSpPr>
          <p:nvPr/>
        </p:nvCxnSpPr>
        <p:spPr>
          <a:xfrm rot="5400000">
            <a:off x="6095717" y="1838983"/>
            <a:ext cx="600" cy="4088700"/>
          </a:xfrm>
          <a:prstGeom prst="curvedConnector3">
            <a:avLst>
              <a:gd fmla="val -52916667" name="adj1"/>
            </a:avLst>
          </a:prstGeom>
          <a:noFill/>
          <a:ln cap="flat" cmpd="sng" w="38100">
            <a:solidFill>
              <a:schemeClr val="dk2"/>
            </a:solidFill>
            <a:prstDash val="dash"/>
            <a:round/>
            <a:headEnd len="sm" w="sm" type="none"/>
            <a:tailEnd len="med" w="med" type="triangle"/>
          </a:ln>
        </p:spPr>
      </p:cxnSp>
      <p:sp>
        <p:nvSpPr>
          <p:cNvPr id="448" name="Google Shape;448;p6"/>
          <p:cNvSpPr txBox="1"/>
          <p:nvPr/>
        </p:nvSpPr>
        <p:spPr>
          <a:xfrm>
            <a:off x="5491767" y="3090067"/>
            <a:ext cx="1411600" cy="521566"/>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353">
                <a:solidFill>
                  <a:schemeClr val="dk1"/>
                </a:solidFill>
                <a:latin typeface="Quattrocento Sans"/>
                <a:ea typeface="Quattrocento Sans"/>
                <a:cs typeface="Quattrocento Sans"/>
                <a:sym typeface="Quattrocento Sans"/>
              </a:rPr>
              <a:t>Call</a:t>
            </a:r>
            <a:endParaRPr sz="2353">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
          <p:cNvSpPr txBox="1"/>
          <p:nvPr>
            <p:ph type="title"/>
          </p:nvPr>
        </p:nvSpPr>
        <p:spPr>
          <a:xfrm>
            <a:off x="588263" y="457200"/>
            <a:ext cx="11018520" cy="553998"/>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600"/>
              <a:buFont typeface="Quattrocento Sans"/>
              <a:buNone/>
            </a:pPr>
            <a:r>
              <a:rPr lang="en-US"/>
              <a:t>returning vs. printing</a:t>
            </a:r>
            <a:endParaRPr/>
          </a:p>
        </p:txBody>
      </p:sp>
      <p:sp>
        <p:nvSpPr>
          <p:cNvPr id="454" name="Google Shape;454;p7"/>
          <p:cNvSpPr txBox="1"/>
          <p:nvPr>
            <p:ph idx="1" type="body"/>
          </p:nvPr>
        </p:nvSpPr>
        <p:spPr>
          <a:xfrm>
            <a:off x="584200" y="1435100"/>
            <a:ext cx="11018838" cy="4833938"/>
          </a:xfrm>
          <a:prstGeom prst="rect">
            <a:avLst/>
          </a:prstGeom>
          <a:noFill/>
          <a:ln>
            <a:noFill/>
          </a:ln>
        </p:spPr>
        <p:txBody>
          <a:bodyPr anchorCtr="0" anchor="t" bIns="121900" lIns="121900" spcFirstLastPara="1" rIns="121900" wrap="square" tIns="121900">
            <a:noAutofit/>
          </a:bodyPr>
          <a:lstStyle/>
          <a:p>
            <a:pPr indent="-228600" lvl="0" marL="228600" rtl="0" algn="l">
              <a:lnSpc>
                <a:spcPct val="100000"/>
              </a:lnSpc>
              <a:spcBef>
                <a:spcPts val="640"/>
              </a:spcBef>
              <a:spcAft>
                <a:spcPts val="0"/>
              </a:spcAft>
              <a:buClr>
                <a:srgbClr val="000000"/>
              </a:buClr>
              <a:buSzPts val="2400"/>
              <a:buChar char="·"/>
            </a:pPr>
            <a:r>
              <a:rPr b="1" lang="en-US" sz="3200">
                <a:solidFill>
                  <a:srgbClr val="000000"/>
                </a:solidFill>
                <a:highlight>
                  <a:srgbClr val="FFFFFF"/>
                </a:highlight>
              </a:rPr>
              <a:t>return</a:t>
            </a:r>
            <a:r>
              <a:rPr lang="en-US" sz="3200">
                <a:solidFill>
                  <a:srgbClr val="000000"/>
                </a:solidFill>
                <a:highlight>
                  <a:srgbClr val="FFFFFF"/>
                </a:highlight>
              </a:rPr>
              <a:t> = “give” a value back to the “caller”</a:t>
            </a:r>
            <a:endParaRPr sz="3200">
              <a:solidFill>
                <a:srgbClr val="000000"/>
              </a:solidFill>
              <a:highlight>
                <a:srgbClr val="FFFFFF"/>
              </a:highlight>
            </a:endParaRPr>
          </a:p>
          <a:p>
            <a:pPr indent="-228600" lvl="0" marL="228600" rtl="0" algn="l">
              <a:lnSpc>
                <a:spcPct val="100000"/>
              </a:lnSpc>
              <a:spcBef>
                <a:spcPts val="640"/>
              </a:spcBef>
              <a:spcAft>
                <a:spcPts val="0"/>
              </a:spcAft>
              <a:buClr>
                <a:srgbClr val="000000"/>
              </a:buClr>
              <a:buSzPts val="2400"/>
              <a:buChar char="·"/>
            </a:pPr>
            <a:r>
              <a:rPr b="1" lang="en-US" sz="3200">
                <a:solidFill>
                  <a:srgbClr val="000000"/>
                </a:solidFill>
                <a:highlight>
                  <a:srgbClr val="FFFFFF"/>
                </a:highlight>
              </a:rPr>
              <a:t>print</a:t>
            </a:r>
            <a:r>
              <a:rPr lang="en-US" sz="3200">
                <a:solidFill>
                  <a:srgbClr val="000000"/>
                </a:solidFill>
                <a:highlight>
                  <a:srgbClr val="FFFFFF"/>
                </a:highlight>
              </a:rPr>
              <a:t> = show something on the screen</a:t>
            </a:r>
            <a:endParaRPr sz="3200">
              <a:solidFill>
                <a:srgbClr val="000000"/>
              </a:solidFill>
              <a:highlight>
                <a:srgbClr val="FFFFFF"/>
              </a:highlight>
            </a:endParaRPr>
          </a:p>
        </p:txBody>
      </p:sp>
      <p:sp>
        <p:nvSpPr>
          <p:cNvPr id="455" name="Google Shape;455;p7"/>
          <p:cNvSpPr/>
          <p:nvPr/>
        </p:nvSpPr>
        <p:spPr>
          <a:xfrm>
            <a:off x="6801767" y="3883033"/>
            <a:ext cx="2677200" cy="117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US" sz="2353">
                <a:solidFill>
                  <a:schemeClr val="dk1"/>
                </a:solidFill>
                <a:latin typeface="Quattrocento Sans"/>
                <a:ea typeface="Quattrocento Sans"/>
                <a:cs typeface="Quattrocento Sans"/>
                <a:sym typeface="Quattrocento Sans"/>
              </a:rPr>
              <a:t> Function A</a:t>
            </a:r>
            <a:endParaRPr sz="2353">
              <a:solidFill>
                <a:schemeClr val="dk1"/>
              </a:solidFill>
              <a:latin typeface="Quattrocento Sans"/>
              <a:ea typeface="Quattrocento Sans"/>
              <a:cs typeface="Quattrocento Sans"/>
              <a:sym typeface="Quattrocento Sans"/>
            </a:endParaRPr>
          </a:p>
        </p:txBody>
      </p:sp>
      <p:sp>
        <p:nvSpPr>
          <p:cNvPr id="456" name="Google Shape;456;p7"/>
          <p:cNvSpPr txBox="1"/>
          <p:nvPr/>
        </p:nvSpPr>
        <p:spPr>
          <a:xfrm>
            <a:off x="5491767" y="3090067"/>
            <a:ext cx="1411600" cy="318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353">
                <a:solidFill>
                  <a:schemeClr val="dk1"/>
                </a:solidFill>
                <a:latin typeface="Quattrocento Sans"/>
                <a:ea typeface="Quattrocento Sans"/>
                <a:cs typeface="Quattrocento Sans"/>
                <a:sym typeface="Quattrocento Sans"/>
              </a:rPr>
              <a:t>Call</a:t>
            </a:r>
            <a:endParaRPr sz="2353">
              <a:solidFill>
                <a:schemeClr val="dk1"/>
              </a:solidFill>
              <a:latin typeface="Quattrocento Sans"/>
              <a:ea typeface="Quattrocento Sans"/>
              <a:cs typeface="Quattrocento Sans"/>
              <a:sym typeface="Quattrocento Sans"/>
            </a:endParaRPr>
          </a:p>
        </p:txBody>
      </p:sp>
      <p:cxnSp>
        <p:nvCxnSpPr>
          <p:cNvPr descr="Call arrow starting at the Function A box and pointing to the Function B Box" id="457" name="Google Shape;457;p7"/>
          <p:cNvCxnSpPr>
            <a:stCxn id="455" idx="0"/>
            <a:endCxn id="458" idx="0"/>
          </p:cNvCxnSpPr>
          <p:nvPr/>
        </p:nvCxnSpPr>
        <p:spPr>
          <a:xfrm rot="5400000">
            <a:off x="6095717" y="1838983"/>
            <a:ext cx="600" cy="4088700"/>
          </a:xfrm>
          <a:prstGeom prst="curvedConnector3">
            <a:avLst>
              <a:gd fmla="val -52916667" name="adj1"/>
            </a:avLst>
          </a:prstGeom>
          <a:noFill/>
          <a:ln cap="flat" cmpd="sng" w="38100">
            <a:solidFill>
              <a:schemeClr val="dk2"/>
            </a:solidFill>
            <a:prstDash val="dash"/>
            <a:round/>
            <a:headEnd len="sm" w="sm" type="none"/>
            <a:tailEnd len="med" w="med" type="triangle"/>
          </a:ln>
        </p:spPr>
      </p:cxnSp>
      <p:sp>
        <p:nvSpPr>
          <p:cNvPr id="458" name="Google Shape;458;p7"/>
          <p:cNvSpPr/>
          <p:nvPr/>
        </p:nvSpPr>
        <p:spPr>
          <a:xfrm>
            <a:off x="2713033" y="3883033"/>
            <a:ext cx="2677200" cy="117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lang="en-US" sz="2353">
                <a:solidFill>
                  <a:schemeClr val="dk1"/>
                </a:solidFill>
                <a:latin typeface="Quattrocento Sans"/>
                <a:ea typeface="Quattrocento Sans"/>
                <a:cs typeface="Quattrocento Sans"/>
                <a:sym typeface="Quattrocento Sans"/>
              </a:rPr>
              <a:t>Function B</a:t>
            </a:r>
            <a:endParaRPr sz="2353">
              <a:solidFill>
                <a:schemeClr val="dk1"/>
              </a:solidFill>
              <a:latin typeface="Quattrocento Sans"/>
              <a:ea typeface="Quattrocento Sans"/>
              <a:cs typeface="Quattrocento Sans"/>
              <a:sym typeface="Quattrocento Sans"/>
            </a:endParaRPr>
          </a:p>
        </p:txBody>
      </p:sp>
      <p:cxnSp>
        <p:nvCxnSpPr>
          <p:cNvPr descr="Arrow starting at the Function B box and pointing to an empty Print Box" id="459" name="Google Shape;459;p7"/>
          <p:cNvCxnSpPr/>
          <p:nvPr/>
        </p:nvCxnSpPr>
        <p:spPr>
          <a:xfrm>
            <a:off x="3982867" y="5061033"/>
            <a:ext cx="0" cy="973600"/>
          </a:xfrm>
          <a:prstGeom prst="straightConnector1">
            <a:avLst/>
          </a:prstGeom>
          <a:noFill/>
          <a:ln cap="flat" cmpd="sng" w="38100">
            <a:solidFill>
              <a:schemeClr val="dk2"/>
            </a:solidFill>
            <a:prstDash val="solid"/>
            <a:round/>
            <a:headEnd len="sm" w="sm" type="none"/>
            <a:tailEnd len="med" w="med" type="triangle"/>
          </a:ln>
        </p:spPr>
      </p:cxnSp>
      <p:sp>
        <p:nvSpPr>
          <p:cNvPr id="460" name="Google Shape;460;p7"/>
          <p:cNvSpPr txBox="1"/>
          <p:nvPr/>
        </p:nvSpPr>
        <p:spPr>
          <a:xfrm>
            <a:off x="4051567" y="5236900"/>
            <a:ext cx="1411600" cy="318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353">
                <a:solidFill>
                  <a:schemeClr val="dk1"/>
                </a:solidFill>
                <a:latin typeface="Quattrocento Sans"/>
                <a:ea typeface="Quattrocento Sans"/>
                <a:cs typeface="Quattrocento Sans"/>
                <a:sym typeface="Quattrocento Sans"/>
              </a:rPr>
              <a:t>Print</a:t>
            </a:r>
            <a:endParaRPr sz="2353">
              <a:solidFill>
                <a:schemeClr val="dk1"/>
              </a:solidFill>
              <a:latin typeface="Quattrocento Sans"/>
              <a:ea typeface="Quattrocento Sans"/>
              <a:cs typeface="Quattrocento Sans"/>
              <a:sym typeface="Quattrocento Sans"/>
            </a:endParaRPr>
          </a:p>
        </p:txBody>
      </p:sp>
      <p:sp>
        <p:nvSpPr>
          <p:cNvPr descr="Long horizontal with no contents" id="461" name="Google Shape;461;p7"/>
          <p:cNvSpPr/>
          <p:nvPr/>
        </p:nvSpPr>
        <p:spPr>
          <a:xfrm>
            <a:off x="2646467" y="6092400"/>
            <a:ext cx="7235600" cy="1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353">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
          <p:cNvSpPr txBox="1"/>
          <p:nvPr>
            <p:ph type="title"/>
          </p:nvPr>
        </p:nvSpPr>
        <p:spPr>
          <a:xfrm>
            <a:off x="588263" y="457200"/>
            <a:ext cx="11018520" cy="553998"/>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600"/>
              <a:buFont typeface="Quattrocento Sans"/>
              <a:buNone/>
            </a:pPr>
            <a:r>
              <a:rPr lang="en-US"/>
              <a:t>printing example</a:t>
            </a:r>
            <a:endParaRPr/>
          </a:p>
        </p:txBody>
      </p:sp>
      <p:sp>
        <p:nvSpPr>
          <p:cNvPr id="467" name="Google Shape;467;p8"/>
          <p:cNvSpPr txBox="1"/>
          <p:nvPr>
            <p:ph idx="1" type="body"/>
          </p:nvPr>
        </p:nvSpPr>
        <p:spPr>
          <a:xfrm>
            <a:off x="584200" y="1435100"/>
            <a:ext cx="11018838" cy="4833938"/>
          </a:xfrm>
          <a:prstGeom prst="rect">
            <a:avLst/>
          </a:prstGeom>
          <a:noFill/>
          <a:ln>
            <a:noFill/>
          </a:ln>
        </p:spPr>
        <p:txBody>
          <a:bodyPr anchorCtr="0" anchor="t" bIns="121900" lIns="121900" spcFirstLastPara="1" rIns="121900" wrap="square" tIns="121900">
            <a:noAutofit/>
          </a:bodyPr>
          <a:lstStyle/>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00"/>
                </a:solidFill>
                <a:latin typeface="Consolas"/>
                <a:ea typeface="Consolas"/>
                <a:cs typeface="Consolas"/>
                <a:sym typeface="Consolas"/>
              </a:rPr>
              <a:t>response = </a:t>
            </a:r>
            <a:r>
              <a:rPr lang="en-US">
                <a:solidFill>
                  <a:srgbClr val="0000FF"/>
                </a:solidFill>
                <a:latin typeface="Consolas"/>
                <a:ea typeface="Consolas"/>
                <a:cs typeface="Consolas"/>
                <a:sym typeface="Consolas"/>
              </a:rPr>
              <a:t>input</a:t>
            </a:r>
            <a:r>
              <a:rPr lang="en-US">
                <a:solidFill>
                  <a:srgbClr val="000000"/>
                </a:solidFill>
                <a:latin typeface="Consolas"/>
                <a:ea typeface="Consolas"/>
                <a:cs typeface="Consolas"/>
                <a:sym typeface="Consolas"/>
              </a:rPr>
              <a:t>(</a:t>
            </a:r>
            <a:r>
              <a:rPr lang="en-US">
                <a:solidFill>
                  <a:srgbClr val="A31515"/>
                </a:solidFill>
                <a:latin typeface="Consolas"/>
                <a:ea typeface="Consolas"/>
                <a:cs typeface="Consolas"/>
                <a:sym typeface="Consolas"/>
              </a:rPr>
              <a:t>"What temperature F is it today?"</a:t>
            </a:r>
            <a:r>
              <a:rPr lang="en-US">
                <a:solidFill>
                  <a:srgbClr val="000000"/>
                </a:solidFill>
                <a:latin typeface="Consolas"/>
                <a:ea typeface="Consolas"/>
                <a:cs typeface="Consolas"/>
                <a:sym typeface="Consolas"/>
              </a:rPr>
              <a:t>)</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00"/>
                </a:solidFill>
                <a:latin typeface="Consolas"/>
                <a:ea typeface="Consolas"/>
                <a:cs typeface="Consolas"/>
                <a:sym typeface="Consolas"/>
              </a:rPr>
              <a:t>fahrenheit = </a:t>
            </a:r>
            <a:r>
              <a:rPr lang="en-US">
                <a:solidFill>
                  <a:srgbClr val="0000FF"/>
                </a:solidFill>
                <a:latin typeface="Consolas"/>
                <a:ea typeface="Consolas"/>
                <a:cs typeface="Consolas"/>
                <a:sym typeface="Consolas"/>
              </a:rPr>
              <a:t>int</a:t>
            </a:r>
            <a:r>
              <a:rPr lang="en-US">
                <a:solidFill>
                  <a:srgbClr val="000000"/>
                </a:solidFill>
                <a:latin typeface="Consolas"/>
                <a:ea typeface="Consolas"/>
                <a:cs typeface="Consolas"/>
                <a:sym typeface="Consolas"/>
              </a:rPr>
              <a:t>(response)</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00"/>
                </a:solidFill>
                <a:latin typeface="Consolas"/>
                <a:ea typeface="Consolas"/>
                <a:cs typeface="Consolas"/>
                <a:sym typeface="Consolas"/>
              </a:rPr>
              <a:t>celsius = </a:t>
            </a:r>
            <a:r>
              <a:rPr lang="en-US">
                <a:solidFill>
                  <a:srgbClr val="09885A"/>
                </a:solidFill>
                <a:latin typeface="Consolas"/>
                <a:ea typeface="Consolas"/>
                <a:cs typeface="Consolas"/>
                <a:sym typeface="Consolas"/>
              </a:rPr>
              <a:t>5</a:t>
            </a:r>
            <a:r>
              <a:rPr lang="en-US">
                <a:solidFill>
                  <a:srgbClr val="000000"/>
                </a:solidFill>
                <a:latin typeface="Consolas"/>
                <a:ea typeface="Consolas"/>
                <a:cs typeface="Consolas"/>
                <a:sym typeface="Consolas"/>
              </a:rPr>
              <a:t>/</a:t>
            </a:r>
            <a:r>
              <a:rPr lang="en-US">
                <a:solidFill>
                  <a:srgbClr val="09885A"/>
                </a:solidFill>
                <a:latin typeface="Consolas"/>
                <a:ea typeface="Consolas"/>
                <a:cs typeface="Consolas"/>
                <a:sym typeface="Consolas"/>
              </a:rPr>
              <a:t>9</a:t>
            </a:r>
            <a:r>
              <a:rPr lang="en-US">
                <a:solidFill>
                  <a:srgbClr val="000000"/>
                </a:solidFill>
                <a:latin typeface="Consolas"/>
                <a:ea typeface="Consolas"/>
                <a:cs typeface="Consolas"/>
                <a:sym typeface="Consolas"/>
              </a:rPr>
              <a:t> * (fahrenheit - </a:t>
            </a:r>
            <a:r>
              <a:rPr lang="en-US">
                <a:solidFill>
                  <a:srgbClr val="09885A"/>
                </a:solidFill>
                <a:latin typeface="Consolas"/>
                <a:ea typeface="Consolas"/>
                <a:cs typeface="Consolas"/>
                <a:sym typeface="Consolas"/>
              </a:rPr>
              <a:t>32</a:t>
            </a:r>
            <a:r>
              <a:rPr lang="en-US">
                <a:solidFill>
                  <a:srgbClr val="000000"/>
                </a:solidFill>
                <a:latin typeface="Consolas"/>
                <a:ea typeface="Consolas"/>
                <a:cs typeface="Consolas"/>
                <a:sym typeface="Consolas"/>
              </a:rPr>
              <a:t>)</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FF"/>
                </a:solidFill>
                <a:latin typeface="Consolas"/>
                <a:ea typeface="Consolas"/>
                <a:cs typeface="Consolas"/>
                <a:sym typeface="Consolas"/>
              </a:rPr>
              <a:t>print</a:t>
            </a:r>
            <a:r>
              <a:rPr lang="en-US">
                <a:solidFill>
                  <a:srgbClr val="000000"/>
                </a:solidFill>
                <a:latin typeface="Consolas"/>
                <a:ea typeface="Consolas"/>
                <a:cs typeface="Consolas"/>
                <a:sym typeface="Consolas"/>
              </a:rPr>
              <a:t>(</a:t>
            </a:r>
            <a:r>
              <a:rPr lang="en-US">
                <a:solidFill>
                  <a:srgbClr val="0000FF"/>
                </a:solidFill>
                <a:latin typeface="Consolas"/>
                <a:ea typeface="Consolas"/>
                <a:cs typeface="Consolas"/>
                <a:sym typeface="Consolas"/>
              </a:rPr>
              <a:t>str</a:t>
            </a:r>
            <a:r>
              <a:rPr lang="en-US">
                <a:solidFill>
                  <a:srgbClr val="000000"/>
                </a:solidFill>
                <a:latin typeface="Consolas"/>
                <a:ea typeface="Consolas"/>
                <a:cs typeface="Consolas"/>
                <a:sym typeface="Consolas"/>
              </a:rPr>
              <a:t>(fahrenheit) + </a:t>
            </a:r>
            <a:r>
              <a:rPr lang="en-US">
                <a:solidFill>
                  <a:srgbClr val="A31515"/>
                </a:solidFill>
                <a:latin typeface="Consolas"/>
                <a:ea typeface="Consolas"/>
                <a:cs typeface="Consolas"/>
                <a:sym typeface="Consolas"/>
              </a:rPr>
              <a:t>"F is "</a:t>
            </a:r>
            <a:r>
              <a:rPr lang="en-US">
                <a:solidFill>
                  <a:srgbClr val="000000"/>
                </a:solidFill>
                <a:latin typeface="Consolas"/>
                <a:ea typeface="Consolas"/>
                <a:cs typeface="Consolas"/>
                <a:sym typeface="Consolas"/>
              </a:rPr>
              <a:t> + </a:t>
            </a:r>
            <a:r>
              <a:rPr lang="en-US">
                <a:solidFill>
                  <a:srgbClr val="0000FF"/>
                </a:solidFill>
                <a:latin typeface="Consolas"/>
                <a:ea typeface="Consolas"/>
                <a:cs typeface="Consolas"/>
                <a:sym typeface="Consolas"/>
              </a:rPr>
              <a:t>str</a:t>
            </a:r>
            <a:r>
              <a:rPr lang="en-US">
                <a:solidFill>
                  <a:srgbClr val="000000"/>
                </a:solidFill>
                <a:latin typeface="Consolas"/>
                <a:ea typeface="Consolas"/>
                <a:cs typeface="Consolas"/>
                <a:sym typeface="Consolas"/>
              </a:rPr>
              <a:t>(celsius) + </a:t>
            </a:r>
            <a:r>
              <a:rPr lang="en-US">
                <a:solidFill>
                  <a:srgbClr val="A31515"/>
                </a:solidFill>
                <a:latin typeface="Consolas"/>
                <a:ea typeface="Consolas"/>
                <a:cs typeface="Consolas"/>
                <a:sym typeface="Consolas"/>
              </a:rPr>
              <a:t>"C"</a:t>
            </a:r>
            <a:r>
              <a:rPr lang="en-US">
                <a:solidFill>
                  <a:srgbClr val="000000"/>
                </a:solidFill>
                <a:latin typeface="Consolas"/>
                <a:ea typeface="Consolas"/>
                <a:cs typeface="Consolas"/>
                <a:sym typeface="Consolas"/>
              </a:rPr>
              <a:t>)</a:t>
            </a:r>
            <a:endParaRPr/>
          </a:p>
        </p:txBody>
      </p:sp>
      <p:sp>
        <p:nvSpPr>
          <p:cNvPr id="468" name="Google Shape;468;p8"/>
          <p:cNvSpPr txBox="1"/>
          <p:nvPr>
            <p:ph idx="12" type="sldNum"/>
          </p:nvPr>
        </p:nvSpPr>
        <p:spPr>
          <a:xfrm>
            <a:off x="11460163" y="6218238"/>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spcBef>
                <a:spcPts val="0"/>
              </a:spcBef>
              <a:spcAft>
                <a:spcPts val="0"/>
              </a:spcAft>
              <a:buNone/>
            </a:pPr>
            <a:fld id="{00000000-1234-1234-1234-123412341234}" type="slidenum">
              <a:rPr lang="en-US" sz="1765">
                <a:solidFill>
                  <a:schemeClr val="dk1"/>
                </a:solidFill>
                <a:latin typeface="Quattrocento Sans"/>
                <a:ea typeface="Quattrocento Sans"/>
                <a:cs typeface="Quattrocento Sans"/>
                <a:sym typeface="Quattrocento Sans"/>
              </a:rPr>
              <a:t>‹#›</a:t>
            </a:fld>
            <a:endParaRPr sz="1765">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9"/>
          <p:cNvSpPr txBox="1"/>
          <p:nvPr>
            <p:ph type="title"/>
          </p:nvPr>
        </p:nvSpPr>
        <p:spPr>
          <a:xfrm>
            <a:off x="588263" y="457200"/>
            <a:ext cx="11018520" cy="553998"/>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600"/>
              <a:buFont typeface="Quattrocento Sans"/>
              <a:buNone/>
            </a:pPr>
            <a:r>
              <a:rPr lang="en-US"/>
              <a:t>return example</a:t>
            </a:r>
            <a:endParaRPr/>
          </a:p>
        </p:txBody>
      </p:sp>
      <p:sp>
        <p:nvSpPr>
          <p:cNvPr id="474" name="Google Shape;474;p9"/>
          <p:cNvSpPr txBox="1"/>
          <p:nvPr>
            <p:ph idx="1" type="body"/>
          </p:nvPr>
        </p:nvSpPr>
        <p:spPr>
          <a:xfrm>
            <a:off x="584200" y="1435100"/>
            <a:ext cx="11018838" cy="4833938"/>
          </a:xfrm>
          <a:prstGeom prst="rect">
            <a:avLst/>
          </a:prstGeom>
          <a:noFill/>
          <a:ln>
            <a:noFill/>
          </a:ln>
        </p:spPr>
        <p:txBody>
          <a:bodyPr anchorCtr="0" anchor="t" bIns="121900" lIns="121900" spcFirstLastPara="1" rIns="121900" wrap="square" tIns="121900">
            <a:noAutofit/>
          </a:bodyPr>
          <a:lstStyle/>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FF"/>
                </a:solidFill>
                <a:latin typeface="Consolas"/>
                <a:ea typeface="Consolas"/>
                <a:cs typeface="Consolas"/>
                <a:sym typeface="Consolas"/>
              </a:rPr>
              <a:t>def</a:t>
            </a:r>
            <a:r>
              <a:rPr lang="en-US">
                <a:solidFill>
                  <a:srgbClr val="000000"/>
                </a:solidFill>
                <a:latin typeface="Consolas"/>
                <a:ea typeface="Consolas"/>
                <a:cs typeface="Consolas"/>
                <a:sym typeface="Consolas"/>
              </a:rPr>
              <a:t> fahrenheit_to_celsius(f_temp):</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00"/>
                </a:solidFill>
                <a:latin typeface="Consolas"/>
                <a:ea typeface="Consolas"/>
                <a:cs typeface="Consolas"/>
                <a:sym typeface="Consolas"/>
              </a:rPr>
              <a:t>  c_temp = </a:t>
            </a:r>
            <a:r>
              <a:rPr lang="en-US">
                <a:solidFill>
                  <a:srgbClr val="09885A"/>
                </a:solidFill>
                <a:latin typeface="Consolas"/>
                <a:ea typeface="Consolas"/>
                <a:cs typeface="Consolas"/>
                <a:sym typeface="Consolas"/>
              </a:rPr>
              <a:t>5</a:t>
            </a:r>
            <a:r>
              <a:rPr lang="en-US">
                <a:solidFill>
                  <a:srgbClr val="000000"/>
                </a:solidFill>
                <a:latin typeface="Consolas"/>
                <a:ea typeface="Consolas"/>
                <a:cs typeface="Consolas"/>
                <a:sym typeface="Consolas"/>
              </a:rPr>
              <a:t>/</a:t>
            </a:r>
            <a:r>
              <a:rPr lang="en-US">
                <a:solidFill>
                  <a:srgbClr val="09885A"/>
                </a:solidFill>
                <a:latin typeface="Consolas"/>
                <a:ea typeface="Consolas"/>
                <a:cs typeface="Consolas"/>
                <a:sym typeface="Consolas"/>
              </a:rPr>
              <a:t>9</a:t>
            </a:r>
            <a:r>
              <a:rPr lang="en-US">
                <a:solidFill>
                  <a:srgbClr val="000000"/>
                </a:solidFill>
                <a:latin typeface="Consolas"/>
                <a:ea typeface="Consolas"/>
                <a:cs typeface="Consolas"/>
                <a:sym typeface="Consolas"/>
              </a:rPr>
              <a:t> * (f_temp - </a:t>
            </a:r>
            <a:r>
              <a:rPr lang="en-US">
                <a:solidFill>
                  <a:srgbClr val="09885A"/>
                </a:solidFill>
                <a:latin typeface="Consolas"/>
                <a:ea typeface="Consolas"/>
                <a:cs typeface="Consolas"/>
                <a:sym typeface="Consolas"/>
              </a:rPr>
              <a:t>32</a:t>
            </a:r>
            <a:r>
              <a:rPr lang="en-US">
                <a:solidFill>
                  <a:srgbClr val="000000"/>
                </a:solidFill>
                <a:latin typeface="Consolas"/>
                <a:ea typeface="Consolas"/>
                <a:cs typeface="Consolas"/>
                <a:sym typeface="Consolas"/>
              </a:rPr>
              <a:t>)</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00"/>
                </a:solidFill>
                <a:latin typeface="Consolas"/>
                <a:ea typeface="Consolas"/>
                <a:cs typeface="Consolas"/>
                <a:sym typeface="Consolas"/>
              </a:rPr>
              <a:t>  </a:t>
            </a:r>
            <a:r>
              <a:rPr lang="en-US">
                <a:solidFill>
                  <a:srgbClr val="0000FF"/>
                </a:solidFill>
                <a:latin typeface="Consolas"/>
                <a:ea typeface="Consolas"/>
                <a:cs typeface="Consolas"/>
                <a:sym typeface="Consolas"/>
              </a:rPr>
              <a:t>return</a:t>
            </a:r>
            <a:r>
              <a:rPr lang="en-US">
                <a:solidFill>
                  <a:srgbClr val="000000"/>
                </a:solidFill>
                <a:latin typeface="Consolas"/>
                <a:ea typeface="Consolas"/>
                <a:cs typeface="Consolas"/>
                <a:sym typeface="Consolas"/>
              </a:rPr>
              <a:t> </a:t>
            </a:r>
            <a:r>
              <a:rPr lang="en-US">
                <a:solidFill>
                  <a:srgbClr val="A31515"/>
                </a:solidFill>
                <a:latin typeface="Consolas"/>
                <a:ea typeface="Consolas"/>
                <a:cs typeface="Consolas"/>
                <a:sym typeface="Consolas"/>
              </a:rPr>
              <a:t>"{0}F is {1:.1f}C"</a:t>
            </a:r>
            <a:r>
              <a:rPr lang="en-US">
                <a:solidFill>
                  <a:srgbClr val="000000"/>
                </a:solidFill>
                <a:latin typeface="Consolas"/>
                <a:ea typeface="Consolas"/>
                <a:cs typeface="Consolas"/>
                <a:sym typeface="Consolas"/>
              </a:rPr>
              <a:t>.</a:t>
            </a:r>
            <a:r>
              <a:rPr lang="en-US">
                <a:solidFill>
                  <a:srgbClr val="0000FF"/>
                </a:solidFill>
                <a:latin typeface="Consolas"/>
                <a:ea typeface="Consolas"/>
                <a:cs typeface="Consolas"/>
                <a:sym typeface="Consolas"/>
              </a:rPr>
              <a:t>format</a:t>
            </a:r>
            <a:r>
              <a:rPr lang="en-US">
                <a:solidFill>
                  <a:srgbClr val="000000"/>
                </a:solidFill>
                <a:latin typeface="Consolas"/>
                <a:ea typeface="Consolas"/>
                <a:cs typeface="Consolas"/>
                <a:sym typeface="Consolas"/>
              </a:rPr>
              <a:t>(f_temp, c_temp)</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00"/>
                </a:solidFill>
                <a:latin typeface="Consolas"/>
                <a:ea typeface="Consolas"/>
                <a:cs typeface="Consolas"/>
                <a:sym typeface="Consolas"/>
              </a:rPr>
              <a:t>response = </a:t>
            </a:r>
            <a:r>
              <a:rPr lang="en-US">
                <a:solidFill>
                  <a:srgbClr val="0000FF"/>
                </a:solidFill>
                <a:latin typeface="Consolas"/>
                <a:ea typeface="Consolas"/>
                <a:cs typeface="Consolas"/>
                <a:sym typeface="Consolas"/>
              </a:rPr>
              <a:t>input</a:t>
            </a:r>
            <a:r>
              <a:rPr lang="en-US">
                <a:solidFill>
                  <a:srgbClr val="000000"/>
                </a:solidFill>
                <a:latin typeface="Consolas"/>
                <a:ea typeface="Consolas"/>
                <a:cs typeface="Consolas"/>
                <a:sym typeface="Consolas"/>
              </a:rPr>
              <a:t>(</a:t>
            </a:r>
            <a:r>
              <a:rPr lang="en-US">
                <a:solidFill>
                  <a:srgbClr val="A31515"/>
                </a:solidFill>
                <a:latin typeface="Consolas"/>
                <a:ea typeface="Consolas"/>
                <a:cs typeface="Consolas"/>
                <a:sym typeface="Consolas"/>
              </a:rPr>
              <a:t>"What temperature F is it today?"</a:t>
            </a:r>
            <a:r>
              <a:rPr lang="en-US">
                <a:solidFill>
                  <a:srgbClr val="000000"/>
                </a:solidFill>
                <a:latin typeface="Consolas"/>
                <a:ea typeface="Consolas"/>
                <a:cs typeface="Consolas"/>
                <a:sym typeface="Consolas"/>
              </a:rPr>
              <a:t>)</a:t>
            </a:r>
            <a:endParaRPr/>
          </a:p>
          <a:p>
            <a:pPr indent="-514350" lvl="0" marL="514350" rtl="0" algn="l">
              <a:lnSpc>
                <a:spcPct val="100000"/>
              </a:lnSpc>
              <a:spcBef>
                <a:spcPts val="560"/>
              </a:spcBef>
              <a:spcAft>
                <a:spcPts val="0"/>
              </a:spcAft>
              <a:buClr>
                <a:schemeClr val="dk1"/>
              </a:buClr>
              <a:buSzPts val="2520"/>
              <a:buFont typeface="Quattrocento Sans"/>
              <a:buAutoNum type="arabicPeriod"/>
            </a:pPr>
            <a:r>
              <a:rPr lang="en-US">
                <a:solidFill>
                  <a:srgbClr val="0000FF"/>
                </a:solidFill>
                <a:latin typeface="Consolas"/>
                <a:ea typeface="Consolas"/>
                <a:cs typeface="Consolas"/>
                <a:sym typeface="Consolas"/>
              </a:rPr>
              <a:t>print</a:t>
            </a:r>
            <a:r>
              <a:rPr lang="en-US">
                <a:solidFill>
                  <a:srgbClr val="000000"/>
                </a:solidFill>
                <a:latin typeface="Consolas"/>
                <a:ea typeface="Consolas"/>
                <a:cs typeface="Consolas"/>
                <a:sym typeface="Consolas"/>
              </a:rPr>
              <a:t>(fahrenheit_to_celsius(</a:t>
            </a:r>
            <a:r>
              <a:rPr lang="en-US">
                <a:solidFill>
                  <a:srgbClr val="0000FF"/>
                </a:solidFill>
                <a:latin typeface="Consolas"/>
                <a:ea typeface="Consolas"/>
                <a:cs typeface="Consolas"/>
                <a:sym typeface="Consolas"/>
              </a:rPr>
              <a:t>int</a:t>
            </a:r>
            <a:r>
              <a:rPr lang="en-US">
                <a:solidFill>
                  <a:srgbClr val="000000"/>
                </a:solidFill>
                <a:latin typeface="Consolas"/>
                <a:ea typeface="Consolas"/>
                <a:cs typeface="Consolas"/>
                <a:sym typeface="Consolas"/>
              </a:rPr>
              <a:t>(response)))</a:t>
            </a:r>
            <a:endParaRPr/>
          </a:p>
          <a:p>
            <a:pPr indent="0" lvl="0" marL="0" rtl="0" algn="l">
              <a:lnSpc>
                <a:spcPct val="150000"/>
              </a:lnSpc>
              <a:spcBef>
                <a:spcPts val="560"/>
              </a:spcBef>
              <a:spcAft>
                <a:spcPts val="0"/>
              </a:spcAft>
              <a:buClr>
                <a:schemeClr val="dk1"/>
              </a:buClr>
              <a:buSzPts val="2520"/>
              <a:buNone/>
            </a:pPr>
            <a:r>
              <a:t/>
            </a:r>
            <a:endParaRPr>
              <a:latin typeface="Courier New"/>
              <a:ea typeface="Courier New"/>
              <a:cs typeface="Courier New"/>
              <a:sym typeface="Courier New"/>
            </a:endParaRPr>
          </a:p>
        </p:txBody>
      </p:sp>
      <p:sp>
        <p:nvSpPr>
          <p:cNvPr id="475" name="Google Shape;475;p9"/>
          <p:cNvSpPr txBox="1"/>
          <p:nvPr>
            <p:ph idx="12" type="sldNum"/>
          </p:nvPr>
        </p:nvSpPr>
        <p:spPr>
          <a:xfrm>
            <a:off x="11460163" y="6218238"/>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spcBef>
                <a:spcPts val="0"/>
              </a:spcBef>
              <a:spcAft>
                <a:spcPts val="0"/>
              </a:spcAft>
              <a:buNone/>
            </a:pPr>
            <a:fld id="{00000000-1234-1234-1234-123412341234}" type="slidenum">
              <a:rPr lang="en-US" sz="1765">
                <a:solidFill>
                  <a:schemeClr val="dk1"/>
                </a:solidFill>
                <a:latin typeface="Quattrocento Sans"/>
                <a:ea typeface="Quattrocento Sans"/>
                <a:cs typeface="Quattrocento Sans"/>
                <a:sym typeface="Quattrocento Sans"/>
              </a:rPr>
              <a:t>‹#›</a:t>
            </a:fld>
            <a:endParaRPr sz="1765">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2019-11-08T20:34:25Z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9EECFFDF-3C37-4976-9813-BDFBB756F5B3</vt:lpwstr>
  </property>
  <property fmtid="{D5CDD505-2E9C-101B-9397-08002B2CF9AE}" pid="4" name="ArticulatePath">
    <vt:lpwstr>Intro Python 3.03 TEALS</vt:lpwstr>
  </property>
</Properties>
</file>