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7"/>
  </p:notesMasterIdLst>
  <p:sldIdLst>
    <p:sldId id="1878" r:id="rId5"/>
    <p:sldId id="188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2" d="100"/>
          <a:sy n="112" d="100"/>
        </p:scale>
        <p:origin x="1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2AAC5E-5F2A-4A95-8471-2680D02B0F7A}" type="datetimeFigureOut">
              <a:rPr lang="en-US" smtClean="0"/>
              <a:t>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F4BB73-CFD1-45BE-8C48-0FAB25ACB21D}" type="slidenum">
              <a:rPr lang="en-US" smtClean="0"/>
              <a:t>‹#›</a:t>
            </a:fld>
            <a:endParaRPr lang="en-US"/>
          </a:p>
        </p:txBody>
      </p:sp>
    </p:spTree>
    <p:extLst>
      <p:ext uri="{BB962C8B-B14F-4D97-AF65-F5344CB8AC3E}">
        <p14:creationId xmlns:p14="http://schemas.microsoft.com/office/powerpoint/2010/main" val="1478242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r>
              <a:rPr lang="en-US" dirty="0"/>
              <a:t>Agenda (assumes 2:00 scheduled):</a:t>
            </a:r>
          </a:p>
          <a:p>
            <a:endParaRPr lang="en-US" dirty="0"/>
          </a:p>
          <a:p>
            <a:r>
              <a:rPr lang="en-US" dirty="0"/>
              <a:t>Welcome (5 mins) </a:t>
            </a:r>
          </a:p>
          <a:p>
            <a:r>
              <a:rPr lang="en-US" dirty="0">
                <a:cs typeface="Calibri"/>
              </a:rPr>
              <a:t>Curriculum Sharing </a:t>
            </a:r>
            <a:r>
              <a:rPr lang="en-US" dirty="0"/>
              <a:t>Turn and Discuss </a:t>
            </a:r>
            <a:r>
              <a:rPr lang="en-US" dirty="0">
                <a:cs typeface="Calibri"/>
              </a:rPr>
              <a:t>(10 mins)</a:t>
            </a:r>
            <a:endParaRPr lang="en-US" dirty="0"/>
          </a:p>
          <a:p>
            <a:r>
              <a:rPr lang="en-US" dirty="0"/>
              <a:t>Build Relationship with Students (10 mins)</a:t>
            </a:r>
            <a:endParaRPr lang="en-US" dirty="0">
              <a:cs typeface="Calibri"/>
            </a:endParaRPr>
          </a:p>
          <a:p>
            <a:r>
              <a:rPr lang="en-US" dirty="0"/>
              <a:t>Building a Plan for your School (30 mins)</a:t>
            </a:r>
          </a:p>
          <a:p>
            <a:r>
              <a:rPr lang="en-US" dirty="0">
                <a:cs typeface="Calibri"/>
              </a:rPr>
              <a:t>Meal (30 mins)</a:t>
            </a:r>
          </a:p>
          <a:p>
            <a:r>
              <a:rPr lang="en-US" dirty="0"/>
              <a:t>Breakout Discussion Session (20 mins)</a:t>
            </a:r>
            <a:endParaRPr lang="en-US" dirty="0">
              <a:cs typeface="Calibri"/>
            </a:endParaRPr>
          </a:p>
          <a:p>
            <a:r>
              <a:rPr lang="en-US" dirty="0"/>
              <a:t>Program Announcements (3 mins)</a:t>
            </a:r>
          </a:p>
          <a:p>
            <a:r>
              <a:rPr lang="en-US" dirty="0"/>
              <a:t>Exit Ticket (2 mins)</a:t>
            </a:r>
          </a:p>
          <a:p>
            <a:r>
              <a:rPr lang="en-US" dirty="0">
                <a:cs typeface="Calibri"/>
              </a:rPr>
              <a:t>Networking (10 Minutes)</a:t>
            </a:r>
          </a:p>
          <a:p>
            <a:endParaRPr lang="en-US" dirty="0"/>
          </a:p>
          <a:p>
            <a:r>
              <a:rPr lang="en-US" dirty="0"/>
              <a:t>Video – Play Video</a:t>
            </a:r>
          </a:p>
          <a:p>
            <a:r>
              <a:rPr lang="en-US" dirty="0"/>
              <a:t>This is an example of an inspiring video that volunteer/teachers could show their students in class. </a:t>
            </a:r>
          </a:p>
          <a:p>
            <a:endParaRPr lang="en-US" dirty="0"/>
          </a:p>
          <a:p>
            <a:r>
              <a:rPr lang="en-US" dirty="0"/>
              <a:t>Virtual Considerations</a:t>
            </a:r>
            <a:br>
              <a:rPr lang="en-US" dirty="0"/>
            </a:br>
            <a:r>
              <a:rPr lang="en-US" dirty="0"/>
              <a:t>Video – get YouTube link, load to NR, add to Playlist</a:t>
            </a:r>
          </a:p>
          <a:p>
            <a:endParaRPr lang="en-US" dirty="0">
              <a:cs typeface="Calibri"/>
            </a:endParaRP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C61DAB-D93E-49CA-B245-379601CFE8D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1/6/2020 1:52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598326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268762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userDrawn="1"/>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userDrawn="1"/>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userDrawn="1"/>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userDrawn="1"/>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userDrawn="1"/>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userDrawn="1"/>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userDrawn="1"/>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userDrawn="1"/>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Tree>
    <p:extLst>
      <p:ext uri="{BB962C8B-B14F-4D97-AF65-F5344CB8AC3E}">
        <p14:creationId xmlns:p14="http://schemas.microsoft.com/office/powerpoint/2010/main" val="31917737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userDrawn="1"/>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userDrawn="1"/>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userDrawn="1"/>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userDrawn="1"/>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a:t>Agenda </a:t>
            </a:r>
          </a:p>
        </p:txBody>
      </p:sp>
      <p:cxnSp>
        <p:nvCxnSpPr>
          <p:cNvPr id="48" name="Straight Connector 47">
            <a:extLst>
              <a:ext uri="{FF2B5EF4-FFF2-40B4-BE49-F238E27FC236}">
                <a16:creationId xmlns:a16="http://schemas.microsoft.com/office/drawing/2014/main" id="{5F574E8D-DE4D-4095-8798-CDCA5900C76A}"/>
              </a:ext>
            </a:extLst>
          </p:cNvPr>
          <p:cNvCxnSpPr/>
          <p:nvPr userDrawn="1"/>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userDrawn="1"/>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userDrawn="1"/>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userDrawn="1"/>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Tree>
    <p:extLst>
      <p:ext uri="{BB962C8B-B14F-4D97-AF65-F5344CB8AC3E}">
        <p14:creationId xmlns:p14="http://schemas.microsoft.com/office/powerpoint/2010/main" val="13870832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grpSp>
        <p:nvGrpSpPr>
          <p:cNvPr id="16" name="Group 15">
            <a:extLst>
              <a:ext uri="{FF2B5EF4-FFF2-40B4-BE49-F238E27FC236}">
                <a16:creationId xmlns:a16="http://schemas.microsoft.com/office/drawing/2014/main" id="{24688204-4804-4451-B264-BE0C9C9B90CE}"/>
              </a:ext>
            </a:extLst>
          </p:cNvPr>
          <p:cNvGrpSpPr/>
          <p:nvPr userDrawn="1"/>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userDrawn="1"/>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userDrawn="1">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userDrawn="1">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userDrawn="1">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userDrawn="1">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9" name="Oval 38">
            <a:extLst>
              <a:ext uri="{FF2B5EF4-FFF2-40B4-BE49-F238E27FC236}">
                <a16:creationId xmlns:a16="http://schemas.microsoft.com/office/drawing/2014/main" id="{8A414F98-2355-4E8A-9EA6-2FAADBFB9F53}"/>
              </a:ext>
            </a:extLst>
          </p:cNvPr>
          <p:cNvSpPr/>
          <p:nvPr userDrawn="1"/>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userDrawn="1"/>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userDrawn="1"/>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userDrawn="1"/>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260320444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22" name="Freeform 36">
            <a:extLst>
              <a:ext uri="{FF2B5EF4-FFF2-40B4-BE49-F238E27FC236}">
                <a16:creationId xmlns:a16="http://schemas.microsoft.com/office/drawing/2014/main" id="{DC99E79F-3651-4686-B88D-DA3ADAD812F2}"/>
              </a:ext>
            </a:extLst>
          </p:cNvPr>
          <p:cNvSpPr>
            <a:spLocks/>
          </p:cNvSpPr>
          <p:nvPr userDrawn="1"/>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userDrawn="1"/>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userDrawn="1"/>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userDrawn="1"/>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userDrawn="1"/>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userDrawn="1"/>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endParaRPr lang="en-US"/>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endParaRPr lang="en-US"/>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endParaRPr lang="en-US"/>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endParaRPr lang="en-US"/>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endParaRPr lang="en-US"/>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34783201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userDrawn="1"/>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userDrawn="1"/>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userDrawn="1"/>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userDrawn="1"/>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Tree>
    <p:extLst>
      <p:ext uri="{BB962C8B-B14F-4D97-AF65-F5344CB8AC3E}">
        <p14:creationId xmlns:p14="http://schemas.microsoft.com/office/powerpoint/2010/main" val="42493456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15" name="Rectangle 14">
            <a:extLst>
              <a:ext uri="{FF2B5EF4-FFF2-40B4-BE49-F238E27FC236}">
                <a16:creationId xmlns:a16="http://schemas.microsoft.com/office/drawing/2014/main" id="{8346EB4C-B752-4E00-AA39-4D3A8B8BDFAA}"/>
              </a:ext>
            </a:extLst>
          </p:cNvPr>
          <p:cNvSpPr/>
          <p:nvPr userDrawn="1"/>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userDrawn="1"/>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userDrawn="1"/>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userDrawn="1"/>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userDrawn="1"/>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userDrawn="1"/>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userDrawn="1"/>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userDrawn="1"/>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userDrawn="1"/>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Tree>
    <p:extLst>
      <p:ext uri="{BB962C8B-B14F-4D97-AF65-F5344CB8AC3E}">
        <p14:creationId xmlns:p14="http://schemas.microsoft.com/office/powerpoint/2010/main" val="402059238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userDrawn="1"/>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a:ea typeface="Segoe UI" pitchFamily="34" charset="0"/>
                <a:cs typeface="Segoe UI" pitchFamily="34" charset="0"/>
              </a:rPr>
              <a:t>Lorem ipsum dolor sit </a:t>
            </a:r>
            <a:r>
              <a:rPr lang="en-US" sz="2400" i="0" err="1">
                <a:ea typeface="Segoe UI" pitchFamily="34" charset="0"/>
                <a:cs typeface="Segoe UI" pitchFamily="34" charset="0"/>
              </a:rPr>
              <a:t>amet</a:t>
            </a:r>
            <a:r>
              <a:rPr lang="en-US" sz="2400" i="0">
                <a:ea typeface="Segoe UI" pitchFamily="34" charset="0"/>
                <a:cs typeface="Segoe UI" pitchFamily="34" charset="0"/>
              </a:rPr>
              <a:t>, </a:t>
            </a:r>
            <a:r>
              <a:rPr lang="en-US" sz="2400" i="0" err="1">
                <a:ea typeface="Segoe UI" pitchFamily="34" charset="0"/>
                <a:cs typeface="Segoe UI" pitchFamily="34" charset="0"/>
              </a:rPr>
              <a:t>consectetuer</a:t>
            </a:r>
            <a:r>
              <a:rPr lang="en-US" sz="2400" i="0">
                <a:ea typeface="Segoe UI" pitchFamily="34" charset="0"/>
                <a:cs typeface="Segoe UI" pitchFamily="34" charset="0"/>
              </a:rPr>
              <a:t> </a:t>
            </a:r>
            <a:r>
              <a:rPr lang="en-US" sz="2400" i="0" err="1">
                <a:ea typeface="Segoe UI" pitchFamily="34" charset="0"/>
                <a:cs typeface="Segoe UI" pitchFamily="34" charset="0"/>
              </a:rPr>
              <a:t>adipiscing</a:t>
            </a:r>
            <a:r>
              <a:rPr lang="en-US" sz="2400" i="0">
                <a:ea typeface="Segoe UI" pitchFamily="34" charset="0"/>
                <a:cs typeface="Segoe UI" pitchFamily="34" charset="0"/>
              </a:rPr>
              <a:t> </a:t>
            </a:r>
            <a:r>
              <a:rPr lang="en-US" sz="2400" i="0" err="1">
                <a:ea typeface="Segoe UI" pitchFamily="34" charset="0"/>
                <a:cs typeface="Segoe UI" pitchFamily="34" charset="0"/>
              </a:rPr>
              <a:t>elit</a:t>
            </a:r>
            <a:r>
              <a:rPr lang="en-US" sz="2400" i="0">
                <a:ea typeface="Segoe UI" pitchFamily="34" charset="0"/>
                <a:cs typeface="Segoe UI" pitchFamily="34" charset="0"/>
              </a:rPr>
              <a:t>. Maecenas </a:t>
            </a:r>
            <a:r>
              <a:rPr lang="en-US" sz="2400" i="0" err="1">
                <a:ea typeface="Segoe UI" pitchFamily="34" charset="0"/>
                <a:cs typeface="Segoe UI" pitchFamily="34" charset="0"/>
              </a:rPr>
              <a:t>porttitor</a:t>
            </a:r>
            <a:r>
              <a:rPr lang="en-US" sz="2400" i="0">
                <a:ea typeface="Segoe UI" pitchFamily="34" charset="0"/>
                <a:cs typeface="Segoe UI" pitchFamily="34" charset="0"/>
              </a:rPr>
              <a:t> </a:t>
            </a:r>
            <a:r>
              <a:rPr lang="en-US" sz="2400" i="0" err="1">
                <a:ea typeface="Segoe UI" pitchFamily="34" charset="0"/>
                <a:cs typeface="Segoe UI" pitchFamily="34" charset="0"/>
              </a:rPr>
              <a:t>congue</a:t>
            </a:r>
            <a:r>
              <a:rPr lang="en-US" sz="2400" i="0">
                <a:ea typeface="Segoe UI" pitchFamily="34" charset="0"/>
                <a:cs typeface="Segoe UI" pitchFamily="34" charset="0"/>
              </a:rPr>
              <a:t> </a:t>
            </a:r>
            <a:r>
              <a:rPr lang="en-US" sz="2400" i="0" err="1">
                <a:ea typeface="Segoe UI" pitchFamily="34" charset="0"/>
                <a:cs typeface="Segoe UI" pitchFamily="34" charset="0"/>
              </a:rPr>
              <a:t>massa</a:t>
            </a:r>
            <a:r>
              <a:rPr lang="en-US" sz="2400" i="0">
                <a:ea typeface="Segoe UI" pitchFamily="34" charset="0"/>
                <a:cs typeface="Segoe UI" pitchFamily="34" charset="0"/>
              </a:rPr>
              <a:t>. </a:t>
            </a:r>
            <a:r>
              <a:rPr lang="en-US" sz="2400" i="0" err="1">
                <a:ea typeface="Segoe UI" pitchFamily="34" charset="0"/>
                <a:cs typeface="Segoe UI" pitchFamily="34" charset="0"/>
              </a:rPr>
              <a:t>Fusce</a:t>
            </a:r>
            <a:r>
              <a:rPr lang="en-US" sz="2400" i="0">
                <a:ea typeface="Segoe UI" pitchFamily="34" charset="0"/>
                <a:cs typeface="Segoe UI" pitchFamily="34" charset="0"/>
              </a:rPr>
              <a:t> </a:t>
            </a:r>
            <a:r>
              <a:rPr lang="en-US" sz="2400" i="0" err="1">
                <a:ea typeface="Segoe UI" pitchFamily="34" charset="0"/>
                <a:cs typeface="Segoe UI" pitchFamily="34" charset="0"/>
              </a:rPr>
              <a:t>posuere</a:t>
            </a:r>
            <a:r>
              <a:rPr lang="en-US" sz="2400" i="0">
                <a:ea typeface="Segoe UI" pitchFamily="34" charset="0"/>
                <a:cs typeface="Segoe UI" pitchFamily="34" charset="0"/>
              </a:rPr>
              <a:t>, magna sed pulvinar </a:t>
            </a:r>
            <a:r>
              <a:rPr lang="en-US" sz="2400" i="0" err="1">
                <a:ea typeface="Segoe UI" pitchFamily="34" charset="0"/>
                <a:cs typeface="Segoe UI" pitchFamily="34" charset="0"/>
              </a:rPr>
              <a:t>ultricies</a:t>
            </a:r>
            <a:r>
              <a:rPr lang="en-US" sz="2400" i="0">
                <a:ea typeface="Segoe UI" pitchFamily="34" charset="0"/>
                <a:cs typeface="Segoe UI" pitchFamily="34" charset="0"/>
              </a:rPr>
              <a:t>, </a:t>
            </a:r>
            <a:r>
              <a:rPr lang="en-US" sz="2400" i="0" err="1">
                <a:ea typeface="Segoe UI" pitchFamily="34" charset="0"/>
                <a:cs typeface="Segoe UI" pitchFamily="34" charset="0"/>
              </a:rPr>
              <a:t>purus</a:t>
            </a:r>
            <a:r>
              <a:rPr lang="en-US" sz="2400" i="0">
                <a:ea typeface="Segoe UI" pitchFamily="34" charset="0"/>
                <a:cs typeface="Segoe UI" pitchFamily="34" charset="0"/>
              </a:rPr>
              <a:t> </a:t>
            </a:r>
            <a:r>
              <a:rPr lang="en-US" sz="2400" i="0" err="1">
                <a:ea typeface="Segoe UI" pitchFamily="34" charset="0"/>
                <a:cs typeface="Segoe UI" pitchFamily="34" charset="0"/>
              </a:rPr>
              <a:t>lectus</a:t>
            </a:r>
            <a:r>
              <a:rPr lang="en-US" sz="2400" i="0">
                <a:ea typeface="Segoe UI" pitchFamily="34" charset="0"/>
                <a:cs typeface="Segoe UI" pitchFamily="34" charset="0"/>
              </a:rPr>
              <a:t> </a:t>
            </a:r>
            <a:r>
              <a:rPr lang="en-US" sz="2400" i="0" err="1">
                <a:ea typeface="Segoe UI" pitchFamily="34" charset="0"/>
                <a:cs typeface="Segoe UI" pitchFamily="34" charset="0"/>
              </a:rPr>
              <a:t>malesuada</a:t>
            </a:r>
            <a:r>
              <a:rPr lang="en-US" sz="2400" i="0">
                <a:ea typeface="Segoe UI" pitchFamily="34" charset="0"/>
                <a:cs typeface="Segoe UI" pitchFamily="34" charset="0"/>
              </a:rPr>
              <a:t> libero, sit </a:t>
            </a:r>
            <a:r>
              <a:rPr lang="en-US" sz="2400" i="0" err="1">
                <a:ea typeface="Segoe UI" pitchFamily="34" charset="0"/>
                <a:cs typeface="Segoe UI" pitchFamily="34" charset="0"/>
              </a:rPr>
              <a:t>amet</a:t>
            </a:r>
            <a:r>
              <a:rPr lang="en-US" sz="2400" i="0">
                <a:ea typeface="Segoe UI" pitchFamily="34" charset="0"/>
                <a:cs typeface="Segoe UI" pitchFamily="34" charset="0"/>
              </a:rPr>
              <a:t> </a:t>
            </a:r>
            <a:r>
              <a:rPr lang="en-US" sz="2400" i="0" err="1">
                <a:ea typeface="Segoe UI" pitchFamily="34" charset="0"/>
                <a:cs typeface="Segoe UI" pitchFamily="34" charset="0"/>
              </a:rPr>
              <a:t>commodo</a:t>
            </a:r>
            <a:r>
              <a:rPr lang="en-US" sz="2400" i="0">
                <a:ea typeface="Segoe UI" pitchFamily="34" charset="0"/>
                <a:cs typeface="Segoe UI" pitchFamily="34" charset="0"/>
              </a:rPr>
              <a:t> magna </a:t>
            </a:r>
            <a:r>
              <a:rPr lang="en-US" sz="2400" i="0" err="1">
                <a:ea typeface="Segoe UI" pitchFamily="34" charset="0"/>
                <a:cs typeface="Segoe UI" pitchFamily="34" charset="0"/>
              </a:rPr>
              <a:t>eros</a:t>
            </a:r>
            <a:r>
              <a:rPr lang="en-US" sz="2400" i="0">
                <a:ea typeface="Segoe UI" pitchFamily="34" charset="0"/>
                <a:cs typeface="Segoe UI" pitchFamily="34" charset="0"/>
              </a:rPr>
              <a:t> </a:t>
            </a:r>
            <a:r>
              <a:rPr lang="en-US" sz="2400" i="0" err="1">
                <a:ea typeface="Segoe UI" pitchFamily="34" charset="0"/>
                <a:cs typeface="Segoe UI" pitchFamily="34" charset="0"/>
              </a:rPr>
              <a:t>quis</a:t>
            </a:r>
            <a:r>
              <a:rPr lang="en-US" sz="2400" i="0">
                <a:ea typeface="Segoe UI" pitchFamily="34" charset="0"/>
                <a:cs typeface="Segoe UI" pitchFamily="34" charset="0"/>
              </a:rPr>
              <a:t> </a:t>
            </a:r>
            <a:r>
              <a:rPr lang="en-US" sz="2400" i="0" err="1">
                <a:ea typeface="Segoe UI" pitchFamily="34" charset="0"/>
                <a:cs typeface="Segoe UI" pitchFamily="34" charset="0"/>
              </a:rPr>
              <a:t>urna</a:t>
            </a:r>
            <a:r>
              <a:rPr lang="en-US" sz="2400" i="0">
                <a:ea typeface="Segoe UI" pitchFamily="34" charset="0"/>
                <a:cs typeface="Segoe UI" pitchFamily="34" charset="0"/>
              </a:rPr>
              <a:t>.</a:t>
            </a:r>
          </a:p>
          <a:p>
            <a:pPr lvl="0" defTabSz="932472" fontAlgn="base">
              <a:spcAft>
                <a:spcPct val="0"/>
              </a:spcAft>
              <a:defRPr/>
            </a:pPr>
            <a:endParaRPr lang="en-US" sz="2400" i="0">
              <a:ea typeface="Segoe UI" pitchFamily="34" charset="0"/>
              <a:cs typeface="Segoe UI" pitchFamily="34" charset="0"/>
            </a:endParaRPr>
          </a:p>
          <a:p>
            <a:pPr lvl="0" defTabSz="932472" fontAlgn="base">
              <a:spcAft>
                <a:spcPct val="0"/>
              </a:spcAft>
              <a:defRPr/>
            </a:pPr>
            <a:r>
              <a:rPr lang="en-US" sz="2400" i="0">
                <a:ea typeface="Segoe UI" pitchFamily="34" charset="0"/>
                <a:cs typeface="Segoe UI" pitchFamily="34" charset="0"/>
              </a:rPr>
              <a:t>Nunc </a:t>
            </a:r>
            <a:r>
              <a:rPr lang="en-US" sz="2400" i="0" err="1">
                <a:ea typeface="Segoe UI" pitchFamily="34" charset="0"/>
                <a:cs typeface="Segoe UI" pitchFamily="34" charset="0"/>
              </a:rPr>
              <a:t>viverra</a:t>
            </a:r>
            <a:r>
              <a:rPr lang="en-US" sz="2400" i="0">
                <a:ea typeface="Segoe UI" pitchFamily="34" charset="0"/>
                <a:cs typeface="Segoe UI" pitchFamily="34" charset="0"/>
              </a:rPr>
              <a:t> </a:t>
            </a:r>
            <a:r>
              <a:rPr lang="en-US" sz="2400" i="0" err="1">
                <a:ea typeface="Segoe UI" pitchFamily="34" charset="0"/>
                <a:cs typeface="Segoe UI" pitchFamily="34" charset="0"/>
              </a:rPr>
              <a:t>imperdiet</a:t>
            </a:r>
            <a:r>
              <a:rPr lang="en-US" sz="2400" i="0">
                <a:ea typeface="Segoe UI" pitchFamily="34" charset="0"/>
                <a:cs typeface="Segoe UI" pitchFamily="34" charset="0"/>
              </a:rPr>
              <a:t> </a:t>
            </a:r>
            <a:r>
              <a:rPr lang="en-US" sz="2400" i="0" err="1">
                <a:ea typeface="Segoe UI" pitchFamily="34" charset="0"/>
                <a:cs typeface="Segoe UI" pitchFamily="34" charset="0"/>
              </a:rPr>
              <a:t>enim</a:t>
            </a:r>
            <a:r>
              <a:rPr lang="en-US" sz="2400" i="0">
                <a:ea typeface="Segoe UI" pitchFamily="34" charset="0"/>
                <a:cs typeface="Segoe UI" pitchFamily="34" charset="0"/>
              </a:rPr>
              <a:t>. </a:t>
            </a:r>
            <a:r>
              <a:rPr lang="en-US" sz="2400" i="0" err="1">
                <a:ea typeface="Segoe UI" pitchFamily="34" charset="0"/>
                <a:cs typeface="Segoe UI" pitchFamily="34" charset="0"/>
              </a:rPr>
              <a:t>Fusce</a:t>
            </a:r>
            <a:r>
              <a:rPr lang="en-US" sz="2400" i="0">
                <a:ea typeface="Segoe UI" pitchFamily="34" charset="0"/>
                <a:cs typeface="Segoe UI" pitchFamily="34" charset="0"/>
              </a:rPr>
              <a:t> est. </a:t>
            </a:r>
            <a:r>
              <a:rPr lang="en-US" sz="2400" i="0" err="1">
                <a:ea typeface="Segoe UI" pitchFamily="34" charset="0"/>
                <a:cs typeface="Segoe UI" pitchFamily="34" charset="0"/>
              </a:rPr>
              <a:t>Vivamus</a:t>
            </a:r>
            <a:r>
              <a:rPr lang="en-US" sz="2400" i="0">
                <a:ea typeface="Segoe UI" pitchFamily="34" charset="0"/>
                <a:cs typeface="Segoe UI" pitchFamily="34" charset="0"/>
              </a:rPr>
              <a:t> a </a:t>
            </a:r>
            <a:r>
              <a:rPr lang="en-US" sz="2400" i="0" err="1">
                <a:ea typeface="Segoe UI" pitchFamily="34" charset="0"/>
                <a:cs typeface="Segoe UI" pitchFamily="34" charset="0"/>
              </a:rPr>
              <a:t>tellus</a:t>
            </a:r>
            <a:r>
              <a:rPr lang="en-US" sz="2400" i="0">
                <a:ea typeface="Segoe UI" pitchFamily="34" charset="0"/>
                <a:cs typeface="Segoe UI" pitchFamily="34" charset="0"/>
              </a:rPr>
              <a:t>.</a:t>
            </a:r>
          </a:p>
          <a:p>
            <a:pPr lvl="0" defTabSz="932472" fontAlgn="base">
              <a:spcAft>
                <a:spcPct val="0"/>
              </a:spcAft>
              <a:defRPr/>
            </a:pPr>
            <a:endParaRPr lang="en-US" sz="2400" i="0">
              <a:ea typeface="Segoe UI" pitchFamily="34" charset="0"/>
              <a:cs typeface="Segoe UI" pitchFamily="34" charset="0"/>
            </a:endParaRPr>
          </a:p>
          <a:p>
            <a:pPr lvl="0" defTabSz="932472" fontAlgn="base">
              <a:spcAft>
                <a:spcPct val="0"/>
              </a:spcAft>
              <a:defRPr/>
            </a:pPr>
            <a:r>
              <a:rPr lang="en-US" sz="2400" i="0" err="1">
                <a:ea typeface="Segoe UI" pitchFamily="34" charset="0"/>
                <a:cs typeface="Segoe UI" pitchFamily="34" charset="0"/>
              </a:rPr>
              <a:t>Pellentesque</a:t>
            </a:r>
            <a:r>
              <a:rPr lang="en-US" sz="2400" i="0">
                <a:ea typeface="Segoe UI" pitchFamily="34" charset="0"/>
                <a:cs typeface="Segoe UI" pitchFamily="34" charset="0"/>
              </a:rPr>
              <a:t> habitant </a:t>
            </a:r>
            <a:r>
              <a:rPr lang="en-US" sz="2400" i="0" err="1">
                <a:ea typeface="Segoe UI" pitchFamily="34" charset="0"/>
                <a:cs typeface="Segoe UI" pitchFamily="34" charset="0"/>
              </a:rPr>
              <a:t>morbi</a:t>
            </a:r>
            <a:r>
              <a:rPr lang="en-US" sz="2400" i="0">
                <a:ea typeface="Segoe UI" pitchFamily="34" charset="0"/>
                <a:cs typeface="Segoe UI" pitchFamily="34" charset="0"/>
              </a:rPr>
              <a:t> </a:t>
            </a:r>
            <a:r>
              <a:rPr lang="en-US" sz="2400" i="0" err="1">
                <a:ea typeface="Segoe UI" pitchFamily="34" charset="0"/>
                <a:cs typeface="Segoe UI" pitchFamily="34" charset="0"/>
              </a:rPr>
              <a:t>tristique</a:t>
            </a:r>
            <a:r>
              <a:rPr lang="en-US" sz="2400" i="0">
                <a:ea typeface="Segoe UI" pitchFamily="34" charset="0"/>
                <a:cs typeface="Segoe UI" pitchFamily="34" charset="0"/>
              </a:rPr>
              <a:t> </a:t>
            </a:r>
            <a:r>
              <a:rPr lang="en-US" sz="2400" i="0" err="1">
                <a:ea typeface="Segoe UI" pitchFamily="34" charset="0"/>
                <a:cs typeface="Segoe UI" pitchFamily="34" charset="0"/>
              </a:rPr>
              <a:t>senectus</a:t>
            </a:r>
            <a:r>
              <a:rPr lang="en-US" sz="2400" i="0">
                <a:ea typeface="Segoe UI" pitchFamily="34" charset="0"/>
                <a:cs typeface="Segoe UI" pitchFamily="34" charset="0"/>
              </a:rPr>
              <a:t> et </a:t>
            </a:r>
            <a:r>
              <a:rPr lang="en-US" sz="2400" i="0" err="1">
                <a:ea typeface="Segoe UI" pitchFamily="34" charset="0"/>
                <a:cs typeface="Segoe UI" pitchFamily="34" charset="0"/>
              </a:rPr>
              <a:t>netus</a:t>
            </a:r>
            <a:r>
              <a:rPr lang="en-US" sz="2400" i="0">
                <a:ea typeface="Segoe UI" pitchFamily="34" charset="0"/>
                <a:cs typeface="Segoe UI" pitchFamily="34" charset="0"/>
              </a:rPr>
              <a:t> et </a:t>
            </a:r>
            <a:r>
              <a:rPr lang="en-US" sz="2400" i="0" err="1">
                <a:ea typeface="Segoe UI" pitchFamily="34" charset="0"/>
                <a:cs typeface="Segoe UI" pitchFamily="34" charset="0"/>
              </a:rPr>
              <a:t>malesuada</a:t>
            </a:r>
            <a:r>
              <a:rPr lang="en-US" sz="2400" i="0">
                <a:ea typeface="Segoe UI" pitchFamily="34" charset="0"/>
                <a:cs typeface="Segoe UI" pitchFamily="34" charset="0"/>
              </a:rPr>
              <a:t> fames ac </a:t>
            </a:r>
            <a:r>
              <a:rPr lang="en-US" sz="2400" i="0" err="1">
                <a:ea typeface="Segoe UI" pitchFamily="34" charset="0"/>
                <a:cs typeface="Segoe UI" pitchFamily="34" charset="0"/>
              </a:rPr>
              <a:t>turpis</a:t>
            </a:r>
            <a:r>
              <a:rPr lang="en-US" sz="2400" i="0">
                <a:ea typeface="Segoe UI" pitchFamily="34" charset="0"/>
                <a:cs typeface="Segoe UI" pitchFamily="34" charset="0"/>
              </a:rPr>
              <a:t> </a:t>
            </a:r>
            <a:r>
              <a:rPr lang="en-US" sz="2400" i="0" err="1">
                <a:ea typeface="Segoe UI" pitchFamily="34" charset="0"/>
                <a:cs typeface="Segoe UI" pitchFamily="34" charset="0"/>
              </a:rPr>
              <a:t>egestas</a:t>
            </a:r>
            <a:r>
              <a:rPr lang="en-US" sz="2400" i="0">
                <a:ea typeface="Segoe UI" pitchFamily="34" charset="0"/>
                <a:cs typeface="Segoe UI" pitchFamily="34" charset="0"/>
              </a:rPr>
              <a:t>. </a:t>
            </a:r>
            <a:r>
              <a:rPr lang="en-US" sz="2400" i="0" err="1">
                <a:ea typeface="Segoe UI" pitchFamily="34" charset="0"/>
                <a:cs typeface="Segoe UI" pitchFamily="34" charset="0"/>
              </a:rPr>
              <a:t>Proin</a:t>
            </a:r>
            <a:r>
              <a:rPr lang="en-US" sz="2400" i="0">
                <a:ea typeface="Segoe UI" pitchFamily="34" charset="0"/>
                <a:cs typeface="Segoe UI" pitchFamily="34" charset="0"/>
              </a:rPr>
              <a:t> pharetra </a:t>
            </a:r>
            <a:r>
              <a:rPr lang="en-US" sz="2400" i="0" err="1">
                <a:ea typeface="Segoe UI" pitchFamily="34" charset="0"/>
                <a:cs typeface="Segoe UI" pitchFamily="34" charset="0"/>
              </a:rPr>
              <a:t>nonummy</a:t>
            </a:r>
            <a:r>
              <a:rPr lang="en-US" sz="2400" i="0">
                <a:ea typeface="Segoe UI" pitchFamily="34" charset="0"/>
                <a:cs typeface="Segoe UI" pitchFamily="34" charset="0"/>
              </a:rPr>
              <a:t> </a:t>
            </a:r>
            <a:r>
              <a:rPr lang="en-US" sz="2400" i="0" err="1">
                <a:ea typeface="Segoe UI" pitchFamily="34" charset="0"/>
                <a:cs typeface="Segoe UI" pitchFamily="34" charset="0"/>
              </a:rPr>
              <a:t>pede</a:t>
            </a:r>
            <a:r>
              <a:rPr lang="en-US" sz="2400" i="0">
                <a:ea typeface="Segoe UI" pitchFamily="34" charset="0"/>
                <a:cs typeface="Segoe UI" pitchFamily="34" charset="0"/>
              </a:rPr>
              <a:t>. </a:t>
            </a:r>
            <a:r>
              <a:rPr lang="en-US" sz="2400" i="0" err="1">
                <a:ea typeface="Segoe UI" pitchFamily="34" charset="0"/>
                <a:cs typeface="Segoe UI" pitchFamily="34" charset="0"/>
              </a:rPr>
              <a:t>Mauris</a:t>
            </a:r>
            <a:r>
              <a:rPr lang="en-US" sz="2400" i="0">
                <a:ea typeface="Segoe UI" pitchFamily="34" charset="0"/>
                <a:cs typeface="Segoe UI" pitchFamily="34" charset="0"/>
              </a:rPr>
              <a:t> et </a:t>
            </a:r>
            <a:r>
              <a:rPr lang="en-US" sz="2400" i="0" err="1">
                <a:ea typeface="Segoe UI" pitchFamily="34" charset="0"/>
                <a:cs typeface="Segoe UI" pitchFamily="34" charset="0"/>
              </a:rPr>
              <a:t>orci</a:t>
            </a:r>
            <a:r>
              <a:rPr lang="en-US" sz="2400" i="0">
                <a:ea typeface="Segoe UI" pitchFamily="34" charset="0"/>
                <a:cs typeface="Segoe UI" pitchFamily="34" charset="0"/>
              </a:rPr>
              <a:t>.</a:t>
            </a:r>
          </a:p>
        </p:txBody>
      </p:sp>
    </p:spTree>
    <p:extLst>
      <p:ext uri="{BB962C8B-B14F-4D97-AF65-F5344CB8AC3E}">
        <p14:creationId xmlns:p14="http://schemas.microsoft.com/office/powerpoint/2010/main" val="1534105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userDrawn="1">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userDrawn="1">
            <p:ph type="title"/>
          </p:nvPr>
        </p:nvSpPr>
        <p:spPr>
          <a:xfrm>
            <a:off x="588263" y="457200"/>
            <a:ext cx="11018520" cy="553998"/>
          </a:xfrm>
        </p:spPr>
        <p:txBody>
          <a:bodyPr/>
          <a:lstStyle/>
          <a:p>
            <a:r>
              <a:rPr lang="en-US"/>
              <a:t>Click to edit Master title style</a:t>
            </a:r>
          </a:p>
        </p:txBody>
      </p:sp>
      <p:sp>
        <p:nvSpPr>
          <p:cNvPr id="14" name="Picture Placeholder 10">
            <a:extLst>
              <a:ext uri="{FF2B5EF4-FFF2-40B4-BE49-F238E27FC236}">
                <a16:creationId xmlns:a16="http://schemas.microsoft.com/office/drawing/2014/main" id="{84DC180F-8AC2-4A20-B1CF-FD7517B43137}"/>
              </a:ext>
            </a:extLst>
          </p:cNvPr>
          <p:cNvSpPr>
            <a:spLocks noGrp="1"/>
          </p:cNvSpPr>
          <p:nvPr userDrawn="1">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a:ln>
                  <a:noFill/>
                </a:ln>
                <a:solidFill>
                  <a:srgbClr val="008575"/>
                </a:solidFill>
                <a:effectLst/>
                <a:uLnTx/>
                <a:uFillTx/>
                <a:latin typeface="Segoe UI Semibold"/>
                <a:ea typeface="+mn-ea"/>
                <a:cs typeface="+mn-cs"/>
              </a:rPr>
              <a:t>Lorem ipsum</a:t>
            </a:r>
            <a:endParaRPr lang="en-US"/>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Lorem ipsum </a:t>
            </a:r>
            <a:r>
              <a:rPr kumimoji="0" lang="en-IN" sz="1600" b="0" i="0" u="none" strike="noStrike" kern="1200" cap="none" spc="0" normalizeH="0" baseline="0" noProof="0" err="1">
                <a:ln>
                  <a:noFill/>
                </a:ln>
                <a:solidFill>
                  <a:srgbClr val="000000"/>
                </a:solidFill>
                <a:effectLst/>
                <a:uLnTx/>
                <a:uFillTx/>
                <a:latin typeface="+mn-lt"/>
                <a:ea typeface="+mn-ea"/>
                <a:cs typeface="+mn-cs"/>
              </a:rPr>
              <a:t>dolor</a:t>
            </a:r>
            <a:r>
              <a:rPr kumimoji="0" lang="en-IN" sz="1600" b="0" i="0" u="none" strike="noStrike" kern="1200" cap="none" spc="0" normalizeH="0" baseline="0" noProof="0">
                <a:ln>
                  <a:noFill/>
                </a:ln>
                <a:solidFill>
                  <a:srgbClr val="000000"/>
                </a:solidFill>
                <a:effectLst/>
                <a:uLnTx/>
                <a:uFillTx/>
                <a:latin typeface="+mn-lt"/>
                <a:ea typeface="+mn-ea"/>
                <a:cs typeface="+mn-cs"/>
              </a:rPr>
              <a:t>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elit</a:t>
            </a:r>
            <a:r>
              <a:rPr kumimoji="0" lang="en-IN" sz="1600" b="0" i="0" u="none" strike="noStrike" kern="1200" cap="none" spc="0" normalizeH="0" baseline="0" noProof="0">
                <a:ln>
                  <a:noFill/>
                </a:ln>
                <a:solidFill>
                  <a:srgbClr val="000000"/>
                </a:solidFill>
                <a:effectLst/>
                <a:uLnTx/>
                <a:uFillTx/>
                <a:latin typeface="+mn-lt"/>
                <a:ea typeface="+mn-ea"/>
                <a:cs typeface="+mn-cs"/>
              </a:rPr>
              <a:t>. Maecenas </a:t>
            </a:r>
            <a:r>
              <a:rPr kumimoji="0" lang="en-IN" sz="1600" b="0" i="0" u="none" strike="noStrike" kern="1200" cap="none" spc="0" normalizeH="0" baseline="0" noProof="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congue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massa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posuere</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sed</a:t>
            </a:r>
            <a:r>
              <a:rPr kumimoji="0" lang="en-IN" sz="1600" b="0" i="0" u="none" strike="noStrike" kern="1200" cap="none" spc="0" normalizeH="0" baseline="0" noProof="0">
                <a:ln>
                  <a:noFill/>
                </a:ln>
                <a:solidFill>
                  <a:srgbClr val="000000"/>
                </a:solidFill>
                <a:effectLst/>
                <a:uLnTx/>
                <a:uFillTx/>
                <a:latin typeface="+mn-lt"/>
                <a:ea typeface="+mn-ea"/>
                <a:cs typeface="+mn-cs"/>
              </a:rPr>
              <a:t> pulvinar </a:t>
            </a:r>
            <a:r>
              <a:rPr kumimoji="0" lang="en-IN" sz="1600" b="0" i="0" u="none" strike="noStrike" kern="1200" cap="none" spc="0" normalizeH="0" baseline="0" noProof="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purus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lectus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libero,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commodo</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eros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quis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urna</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Nunc </a:t>
            </a:r>
            <a:r>
              <a:rPr kumimoji="0" lang="en-IN" sz="1600" b="0" i="0" u="none" strike="noStrike" kern="1200" cap="none" spc="0" normalizeH="0" baseline="0" noProof="0" err="1">
                <a:ln>
                  <a:noFill/>
                </a:ln>
                <a:solidFill>
                  <a:srgbClr val="000000"/>
                </a:solidFill>
                <a:effectLst/>
                <a:uLnTx/>
                <a:uFillTx/>
                <a:latin typeface="+mn-lt"/>
                <a:ea typeface="+mn-ea"/>
                <a:cs typeface="+mn-cs"/>
              </a:rPr>
              <a:t>viverra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enim</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est. </a:t>
            </a:r>
            <a:r>
              <a:rPr kumimoji="0" lang="en-IN" sz="1600" b="0" i="0" u="none" strike="noStrike" kern="1200" cap="none" spc="0" normalizeH="0" baseline="0" noProof="0" err="1">
                <a:ln>
                  <a:noFill/>
                </a:ln>
                <a:solidFill>
                  <a:srgbClr val="000000"/>
                </a:solidFill>
                <a:effectLst/>
                <a:uLnTx/>
                <a:uFillTx/>
                <a:latin typeface="+mn-lt"/>
                <a:ea typeface="+mn-ea"/>
                <a:cs typeface="+mn-cs"/>
              </a:rPr>
              <a:t>Vivamus</a:t>
            </a:r>
            <a:r>
              <a:rPr kumimoji="0" lang="en-IN" sz="1600" b="0" i="0" u="none" strike="noStrike" kern="1200" cap="none" spc="0" normalizeH="0" baseline="0" noProof="0">
                <a:ln>
                  <a:noFill/>
                </a:ln>
                <a:solidFill>
                  <a:srgbClr val="000000"/>
                </a:solidFill>
                <a:effectLst/>
                <a:uLnTx/>
                <a:uFillTx/>
                <a:latin typeface="+mn-lt"/>
                <a:ea typeface="+mn-ea"/>
                <a:cs typeface="+mn-cs"/>
              </a:rPr>
              <a:t> a </a:t>
            </a:r>
            <a:r>
              <a:rPr kumimoji="0" lang="en-IN" sz="1600" b="0" i="0" u="none" strike="noStrike" kern="1200" cap="none" spc="0" normalizeH="0" baseline="0" noProof="0" err="1">
                <a:ln>
                  <a:noFill/>
                </a:ln>
                <a:solidFill>
                  <a:srgbClr val="000000"/>
                </a:solidFill>
                <a:effectLst/>
                <a:uLnTx/>
                <a:uFillTx/>
                <a:latin typeface="+mn-lt"/>
                <a:ea typeface="+mn-ea"/>
                <a:cs typeface="+mn-cs"/>
              </a:rPr>
              <a:t>tellus</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a:ln>
                  <a:noFill/>
                </a:ln>
                <a:solidFill>
                  <a:srgbClr val="000000"/>
                </a:solidFill>
                <a:effectLst/>
                <a:uLnTx/>
                <a:uFillTx/>
                <a:latin typeface="+mn-lt"/>
                <a:ea typeface="+mn-ea"/>
                <a:cs typeface="+mn-cs"/>
              </a:rPr>
              <a:t> habitant </a:t>
            </a:r>
            <a:r>
              <a:rPr kumimoji="0" lang="en-IN" sz="1600" b="0" i="0" u="none" strike="noStrike" kern="1200" cap="none" spc="0" normalizeH="0" baseline="0" noProof="0" err="1">
                <a:ln>
                  <a:noFill/>
                </a:ln>
                <a:solidFill>
                  <a:srgbClr val="000000"/>
                </a:solidFill>
                <a:effectLst/>
                <a:uLnTx/>
                <a:uFillTx/>
                <a:latin typeface="+mn-lt"/>
                <a:ea typeface="+mn-ea"/>
                <a:cs typeface="+mn-cs"/>
              </a:rPr>
              <a:t>morbi</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netus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fames ac </a:t>
            </a:r>
            <a:r>
              <a:rPr kumimoji="0" lang="en-IN" sz="1600" b="0" i="0" u="none" strike="noStrike" kern="1200" cap="none" spc="0" normalizeH="0" baseline="0" noProof="0" err="1">
                <a:ln>
                  <a:noFill/>
                </a:ln>
                <a:solidFill>
                  <a:srgbClr val="000000"/>
                </a:solidFill>
                <a:effectLst/>
                <a:uLnTx/>
                <a:uFillTx/>
                <a:latin typeface="+mn-lt"/>
                <a:ea typeface="+mn-ea"/>
                <a:cs typeface="+mn-cs"/>
              </a:rPr>
              <a:t>turpis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egestas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Proin</a:t>
            </a:r>
            <a:r>
              <a:rPr kumimoji="0" lang="en-IN" sz="1600" b="0" i="0" u="none" strike="noStrike" kern="1200" cap="none" spc="0" normalizeH="0" baseline="0" noProof="0">
                <a:ln>
                  <a:noFill/>
                </a:ln>
                <a:solidFill>
                  <a:srgbClr val="000000"/>
                </a:solidFill>
                <a:effectLst/>
                <a:uLnTx/>
                <a:uFillTx/>
                <a:latin typeface="+mn-lt"/>
                <a:ea typeface="+mn-ea"/>
                <a:cs typeface="+mn-cs"/>
              </a:rPr>
              <a:t> pharetra </a:t>
            </a:r>
            <a:r>
              <a:rPr kumimoji="0" lang="en-IN" sz="1600" b="0" i="0" u="none" strike="noStrike" kern="1200" cap="none" spc="0" normalizeH="0" baseline="0" noProof="0" err="1">
                <a:ln>
                  <a:noFill/>
                </a:ln>
                <a:solidFill>
                  <a:srgbClr val="000000"/>
                </a:solidFill>
                <a:effectLst/>
                <a:uLnTx/>
                <a:uFillTx/>
                <a:latin typeface="+mn-lt"/>
                <a:ea typeface="+mn-ea"/>
                <a:cs typeface="+mn-cs"/>
              </a:rPr>
              <a:t>nonummy</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pede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Mauris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orci</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Lorem ipsum </a:t>
            </a:r>
            <a:r>
              <a:rPr kumimoji="0" lang="en-IN" sz="1600" b="0" i="0" u="none" strike="noStrike" kern="1200" cap="none" spc="0" normalizeH="0" baseline="0" noProof="0" err="1">
                <a:ln>
                  <a:noFill/>
                </a:ln>
                <a:solidFill>
                  <a:srgbClr val="000000"/>
                </a:solidFill>
                <a:effectLst/>
                <a:uLnTx/>
                <a:uFillTx/>
                <a:latin typeface="+mn-lt"/>
                <a:ea typeface="+mn-ea"/>
                <a:cs typeface="+mn-cs"/>
              </a:rPr>
              <a:t>dolor</a:t>
            </a:r>
            <a:r>
              <a:rPr kumimoji="0" lang="en-IN" sz="1600" b="0" i="0" u="none" strike="noStrike" kern="1200" cap="none" spc="0" normalizeH="0" baseline="0" noProof="0">
                <a:ln>
                  <a:noFill/>
                </a:ln>
                <a:solidFill>
                  <a:srgbClr val="000000"/>
                </a:solidFill>
                <a:effectLst/>
                <a:uLnTx/>
                <a:uFillTx/>
                <a:latin typeface="+mn-lt"/>
                <a:ea typeface="+mn-ea"/>
                <a:cs typeface="+mn-cs"/>
              </a:rPr>
              <a:t>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elit</a:t>
            </a:r>
            <a:r>
              <a:rPr kumimoji="0" lang="en-IN" sz="1600" b="0" i="0" u="none" strike="noStrike" kern="1200" cap="none" spc="0" normalizeH="0" baseline="0" noProof="0">
                <a:ln>
                  <a:noFill/>
                </a:ln>
                <a:solidFill>
                  <a:srgbClr val="000000"/>
                </a:solidFill>
                <a:effectLst/>
                <a:uLnTx/>
                <a:uFillTx/>
                <a:latin typeface="+mn-lt"/>
                <a:ea typeface="+mn-ea"/>
                <a:cs typeface="+mn-cs"/>
              </a:rPr>
              <a:t>. Maecenas </a:t>
            </a:r>
            <a:r>
              <a:rPr kumimoji="0" lang="en-IN" sz="1600" b="0" i="0" u="none" strike="noStrike" kern="1200" cap="none" spc="0" normalizeH="0" baseline="0" noProof="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congue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massa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posuere</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sed</a:t>
            </a:r>
            <a:r>
              <a:rPr kumimoji="0" lang="en-IN" sz="1600" b="0" i="0" u="none" strike="noStrike" kern="1200" cap="none" spc="0" normalizeH="0" baseline="0" noProof="0">
                <a:ln>
                  <a:noFill/>
                </a:ln>
                <a:solidFill>
                  <a:srgbClr val="000000"/>
                </a:solidFill>
                <a:effectLst/>
                <a:uLnTx/>
                <a:uFillTx/>
                <a:latin typeface="+mn-lt"/>
                <a:ea typeface="+mn-ea"/>
                <a:cs typeface="+mn-cs"/>
              </a:rPr>
              <a:t> pulvinar </a:t>
            </a:r>
            <a:r>
              <a:rPr kumimoji="0" lang="en-IN" sz="1600" b="0" i="0" u="none" strike="noStrike" kern="1200" cap="none" spc="0" normalizeH="0" baseline="0" noProof="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purus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lectus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libero,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commodo</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eros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quis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urna</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Nunc </a:t>
            </a:r>
            <a:r>
              <a:rPr kumimoji="0" lang="en-IN" sz="1600" b="0" i="0" u="none" strike="noStrike" kern="1200" cap="none" spc="0" normalizeH="0" baseline="0" noProof="0" err="1">
                <a:ln>
                  <a:noFill/>
                </a:ln>
                <a:solidFill>
                  <a:srgbClr val="000000"/>
                </a:solidFill>
                <a:effectLst/>
                <a:uLnTx/>
                <a:uFillTx/>
                <a:latin typeface="+mn-lt"/>
                <a:ea typeface="+mn-ea"/>
                <a:cs typeface="+mn-cs"/>
              </a:rPr>
              <a:t>viverra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enim</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est. </a:t>
            </a:r>
            <a:r>
              <a:rPr kumimoji="0" lang="en-IN" sz="1600" b="0" i="0" u="none" strike="noStrike" kern="1200" cap="none" spc="0" normalizeH="0" baseline="0" noProof="0" err="1">
                <a:ln>
                  <a:noFill/>
                </a:ln>
                <a:solidFill>
                  <a:srgbClr val="000000"/>
                </a:solidFill>
                <a:effectLst/>
                <a:uLnTx/>
                <a:uFillTx/>
                <a:latin typeface="+mn-lt"/>
                <a:ea typeface="+mn-ea"/>
                <a:cs typeface="+mn-cs"/>
              </a:rPr>
              <a:t>Vivamus</a:t>
            </a:r>
            <a:r>
              <a:rPr kumimoji="0" lang="en-IN" sz="1600" b="0" i="0" u="none" strike="noStrike" kern="1200" cap="none" spc="0" normalizeH="0" baseline="0" noProof="0">
                <a:ln>
                  <a:noFill/>
                </a:ln>
                <a:solidFill>
                  <a:srgbClr val="000000"/>
                </a:solidFill>
                <a:effectLst/>
                <a:uLnTx/>
                <a:uFillTx/>
                <a:latin typeface="+mn-lt"/>
                <a:ea typeface="+mn-ea"/>
                <a:cs typeface="+mn-cs"/>
              </a:rPr>
              <a:t> a </a:t>
            </a:r>
            <a:r>
              <a:rPr kumimoji="0" lang="en-IN" sz="1600" b="0" i="0" u="none" strike="noStrike" kern="1200" cap="none" spc="0" normalizeH="0" baseline="0" noProof="0" err="1">
                <a:ln>
                  <a:noFill/>
                </a:ln>
                <a:solidFill>
                  <a:srgbClr val="000000"/>
                </a:solidFill>
                <a:effectLst/>
                <a:uLnTx/>
                <a:uFillTx/>
                <a:latin typeface="+mn-lt"/>
                <a:ea typeface="+mn-ea"/>
                <a:cs typeface="+mn-cs"/>
              </a:rPr>
              <a:t>tellus</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a:ln>
                  <a:noFill/>
                </a:ln>
                <a:solidFill>
                  <a:srgbClr val="000000"/>
                </a:solidFill>
                <a:effectLst/>
                <a:uLnTx/>
                <a:uFillTx/>
                <a:latin typeface="+mn-lt"/>
                <a:ea typeface="+mn-ea"/>
                <a:cs typeface="+mn-cs"/>
              </a:rPr>
              <a:t> habitant </a:t>
            </a:r>
            <a:r>
              <a:rPr kumimoji="0" lang="en-IN" sz="1600" b="0" i="0" u="none" strike="noStrike" kern="1200" cap="none" spc="0" normalizeH="0" baseline="0" noProof="0" err="1">
                <a:ln>
                  <a:noFill/>
                </a:ln>
                <a:solidFill>
                  <a:srgbClr val="000000"/>
                </a:solidFill>
                <a:effectLst/>
                <a:uLnTx/>
                <a:uFillTx/>
                <a:latin typeface="+mn-lt"/>
                <a:ea typeface="+mn-ea"/>
                <a:cs typeface="+mn-cs"/>
              </a:rPr>
              <a:t>morbi</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netus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fames ac </a:t>
            </a:r>
            <a:r>
              <a:rPr kumimoji="0" lang="en-IN" sz="1600" b="0" i="0" u="none" strike="noStrike" kern="1200" cap="none" spc="0" normalizeH="0" baseline="0" noProof="0" err="1">
                <a:ln>
                  <a:noFill/>
                </a:ln>
                <a:solidFill>
                  <a:srgbClr val="000000"/>
                </a:solidFill>
                <a:effectLst/>
                <a:uLnTx/>
                <a:uFillTx/>
                <a:latin typeface="+mn-lt"/>
                <a:ea typeface="+mn-ea"/>
                <a:cs typeface="+mn-cs"/>
              </a:rPr>
              <a:t>turpis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egestas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Proin</a:t>
            </a:r>
            <a:r>
              <a:rPr kumimoji="0" lang="en-IN" sz="1600" b="0" i="0" u="none" strike="noStrike" kern="1200" cap="none" spc="0" normalizeH="0" baseline="0" noProof="0">
                <a:ln>
                  <a:noFill/>
                </a:ln>
                <a:solidFill>
                  <a:srgbClr val="000000"/>
                </a:solidFill>
                <a:effectLst/>
                <a:uLnTx/>
                <a:uFillTx/>
                <a:latin typeface="+mn-lt"/>
                <a:ea typeface="+mn-ea"/>
                <a:cs typeface="+mn-cs"/>
              </a:rPr>
              <a:t> pharetra </a:t>
            </a:r>
            <a:r>
              <a:rPr kumimoji="0" lang="en-IN" sz="1600" b="0" i="0" u="none" strike="noStrike" kern="1200" cap="none" spc="0" normalizeH="0" baseline="0" noProof="0" err="1">
                <a:ln>
                  <a:noFill/>
                </a:ln>
                <a:solidFill>
                  <a:srgbClr val="000000"/>
                </a:solidFill>
                <a:effectLst/>
                <a:uLnTx/>
                <a:uFillTx/>
                <a:latin typeface="+mn-lt"/>
                <a:ea typeface="+mn-ea"/>
                <a:cs typeface="+mn-cs"/>
              </a:rPr>
              <a:t>nonummy</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pede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Mauris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orci</a:t>
            </a:r>
            <a:r>
              <a:rPr kumimoji="0" lang="en-IN" sz="1600" b="0" i="0" u="none" strike="noStrike" kern="1200" cap="none" spc="0" normalizeH="0" baseline="0" noProof="0">
                <a:ln>
                  <a:noFill/>
                </a:ln>
                <a:solidFill>
                  <a:srgbClr val="000000"/>
                </a:solidFill>
                <a:effectLst/>
                <a:uLnTx/>
                <a:uFillTx/>
                <a:latin typeface="+mn-lt"/>
                <a:ea typeface="+mn-ea"/>
                <a:cs typeface="+mn-cs"/>
              </a:rPr>
              <a:t>.</a:t>
            </a:r>
            <a:endParaRPr lang="en-US"/>
          </a:p>
        </p:txBody>
      </p:sp>
    </p:spTree>
    <p:extLst>
      <p:ext uri="{BB962C8B-B14F-4D97-AF65-F5344CB8AC3E}">
        <p14:creationId xmlns:p14="http://schemas.microsoft.com/office/powerpoint/2010/main" val="28736279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userDrawn="1">
            <p:ph type="title"/>
          </p:nvPr>
        </p:nvSpPr>
        <p:spPr>
          <a:xfrm>
            <a:off x="588263" y="457200"/>
            <a:ext cx="11018520" cy="553998"/>
          </a:xfrm>
        </p:spPr>
        <p:txBody>
          <a:bodyPr/>
          <a:lstStyle/>
          <a:p>
            <a:r>
              <a:rPr lang="en-US"/>
              <a:t>Click to edit Master title style</a:t>
            </a:r>
          </a:p>
        </p:txBody>
      </p:sp>
      <p:sp>
        <p:nvSpPr>
          <p:cNvPr id="8" name="Rectangle 7">
            <a:extLst>
              <a:ext uri="{FF2B5EF4-FFF2-40B4-BE49-F238E27FC236}">
                <a16:creationId xmlns:a16="http://schemas.microsoft.com/office/drawing/2014/main" id="{3D02E26A-B3B1-42A0-A945-65AC1FB3300E}"/>
              </a:ext>
            </a:extLst>
          </p:cNvPr>
          <p:cNvSpPr/>
          <p:nvPr userDrawn="1"/>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userDrawn="1"/>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userDrawn="1"/>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userDrawn="1"/>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userDrawn="1"/>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userDrawn="1"/>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userDrawn="1">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Tree>
    <p:extLst>
      <p:ext uri="{BB962C8B-B14F-4D97-AF65-F5344CB8AC3E}">
        <p14:creationId xmlns:p14="http://schemas.microsoft.com/office/powerpoint/2010/main" val="9860042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userDrawn="1">
            <p:ph type="title"/>
          </p:nvPr>
        </p:nvSpPr>
        <p:spPr>
          <a:xfrm>
            <a:off x="588263" y="457200"/>
            <a:ext cx="11018520" cy="553998"/>
          </a:xfrm>
        </p:spPr>
        <p:txBody>
          <a:bodyPr/>
          <a:lstStyle/>
          <a:p>
            <a:r>
              <a:rPr lang="en-US"/>
              <a:t>Click to edit Master title style</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userDrawn="1">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3" name="Rectangle 52">
            <a:extLst>
              <a:ext uri="{FF2B5EF4-FFF2-40B4-BE49-F238E27FC236}">
                <a16:creationId xmlns:a16="http://schemas.microsoft.com/office/drawing/2014/main" id="{503E110D-0D3C-4ABA-B30E-CFA41A95CA2F}"/>
              </a:ext>
            </a:extLst>
          </p:cNvPr>
          <p:cNvSpPr/>
          <p:nvPr userDrawn="1"/>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userDrawn="1"/>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userDrawn="1"/>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userDrawn="1"/>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userDrawn="1"/>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userDrawn="1"/>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userDrawn="1"/>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userDrawn="1"/>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userDrawn="1"/>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userDrawn="1"/>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0666447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a:t>Drag &amp; drop your photo here </a:t>
            </a:r>
            <a:br>
              <a:rPr lang="en-US"/>
            </a:br>
            <a:r>
              <a:rPr lang="en-US"/>
              <a:t>or click or tap icon below </a:t>
            </a:r>
            <a:br>
              <a:rPr lang="en-US"/>
            </a:br>
            <a:r>
              <a:rPr lang="en-US"/>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310334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userDrawn="1"/>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userDrawn="1"/>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userDrawn="1"/>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userDrawn="1"/>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userDrawn="1"/>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userDrawn="1"/>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userDrawn="1">
            <p:ph type="title"/>
          </p:nvPr>
        </p:nvSpPr>
        <p:spPr>
          <a:xfrm>
            <a:off x="588263" y="457200"/>
            <a:ext cx="11018520" cy="553998"/>
          </a:xfrm>
        </p:spPr>
        <p:txBody>
          <a:bodyPr/>
          <a:lstStyle/>
          <a:p>
            <a:r>
              <a:rPr lang="en-US"/>
              <a:t>Click to edit Master title style</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userDrawn="1">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Tree>
    <p:extLst>
      <p:ext uri="{BB962C8B-B14F-4D97-AF65-F5344CB8AC3E}">
        <p14:creationId xmlns:p14="http://schemas.microsoft.com/office/powerpoint/2010/main" val="334020501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3459188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Tree>
    <p:extLst>
      <p:ext uri="{BB962C8B-B14F-4D97-AF65-F5344CB8AC3E}">
        <p14:creationId xmlns:p14="http://schemas.microsoft.com/office/powerpoint/2010/main" val="86090481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Tree>
    <p:extLst>
      <p:ext uri="{BB962C8B-B14F-4D97-AF65-F5344CB8AC3E}">
        <p14:creationId xmlns:p14="http://schemas.microsoft.com/office/powerpoint/2010/main" val="22192346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Tree>
    <p:extLst>
      <p:ext uri="{BB962C8B-B14F-4D97-AF65-F5344CB8AC3E}">
        <p14:creationId xmlns:p14="http://schemas.microsoft.com/office/powerpoint/2010/main" val="287259568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1003064177"/>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3353892110"/>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51800064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149281387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316333573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951716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1099511282"/>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3243783"/>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Tree>
    <p:extLst>
      <p:ext uri="{BB962C8B-B14F-4D97-AF65-F5344CB8AC3E}">
        <p14:creationId xmlns:p14="http://schemas.microsoft.com/office/powerpoint/2010/main" val="63911615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Tree>
    <p:extLst>
      <p:ext uri="{BB962C8B-B14F-4D97-AF65-F5344CB8AC3E}">
        <p14:creationId xmlns:p14="http://schemas.microsoft.com/office/powerpoint/2010/main" val="259767703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Tree>
    <p:extLst>
      <p:ext uri="{BB962C8B-B14F-4D97-AF65-F5344CB8AC3E}">
        <p14:creationId xmlns:p14="http://schemas.microsoft.com/office/powerpoint/2010/main" val="294931892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7383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3746516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8396852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Thank you!</a:t>
            </a:r>
          </a:p>
        </p:txBody>
      </p:sp>
    </p:spTree>
    <p:extLst>
      <p:ext uri="{BB962C8B-B14F-4D97-AF65-F5344CB8AC3E}">
        <p14:creationId xmlns:p14="http://schemas.microsoft.com/office/powerpoint/2010/main" val="26838718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8283313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9358303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965261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userDrawn="1"/>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9" name="Freeform 986">
            <a:extLst>
              <a:ext uri="{FF2B5EF4-FFF2-40B4-BE49-F238E27FC236}">
                <a16:creationId xmlns:a16="http://schemas.microsoft.com/office/drawing/2014/main" id="{A3D49E7A-8CB6-4DA7-A343-69D7AE6C07AB}"/>
              </a:ext>
            </a:extLst>
          </p:cNvPr>
          <p:cNvSpPr>
            <a:spLocks/>
          </p:cNvSpPr>
          <p:nvPr userDrawn="1"/>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userDrawn="1"/>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userDrawn="1"/>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userDrawn="1"/>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userDrawn="1"/>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userDrawn="1"/>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userDrawn="1"/>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userDrawn="1"/>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userDrawn="1"/>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91791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28" name="Freeform: Shape 27">
            <a:extLst>
              <a:ext uri="{FF2B5EF4-FFF2-40B4-BE49-F238E27FC236}">
                <a16:creationId xmlns:a16="http://schemas.microsoft.com/office/drawing/2014/main" id="{AD1AE39A-FBAF-4D8E-9C90-D16979B62970}"/>
              </a:ext>
            </a:extLst>
          </p:cNvPr>
          <p:cNvSpPr/>
          <p:nvPr userDrawn="1"/>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userDrawn="1"/>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a:ea typeface="Segoe UI" pitchFamily="34" charset="0"/>
                <a:cs typeface="Segoe UI" pitchFamily="34" charset="0"/>
              </a:rPr>
              <a:t>“Lorem ipsum dolor sit </a:t>
            </a:r>
            <a:r>
              <a:rPr lang="en-US" sz="2400" i="1" err="1">
                <a:ea typeface="Segoe UI" pitchFamily="34" charset="0"/>
                <a:cs typeface="Segoe UI" pitchFamily="34" charset="0"/>
              </a:rPr>
              <a:t>amet</a:t>
            </a:r>
            <a:r>
              <a:rPr lang="en-US" sz="2400" i="1">
                <a:ea typeface="Segoe UI" pitchFamily="34" charset="0"/>
                <a:cs typeface="Segoe UI" pitchFamily="34" charset="0"/>
              </a:rPr>
              <a:t>, </a:t>
            </a:r>
            <a:r>
              <a:rPr lang="en-US" sz="2400" i="1" err="1">
                <a:ea typeface="Segoe UI" pitchFamily="34" charset="0"/>
                <a:cs typeface="Segoe UI" pitchFamily="34" charset="0"/>
              </a:rPr>
              <a:t>consectetuer</a:t>
            </a:r>
            <a:r>
              <a:rPr lang="en-US" sz="2400" i="1">
                <a:ea typeface="Segoe UI" pitchFamily="34" charset="0"/>
                <a:cs typeface="Segoe UI" pitchFamily="34" charset="0"/>
              </a:rPr>
              <a:t> </a:t>
            </a:r>
            <a:r>
              <a:rPr lang="en-US" sz="2400" i="1" err="1">
                <a:ea typeface="Segoe UI" pitchFamily="34" charset="0"/>
                <a:cs typeface="Segoe UI" pitchFamily="34" charset="0"/>
              </a:rPr>
              <a:t>adipiscing</a:t>
            </a:r>
            <a:r>
              <a:rPr lang="en-US" sz="2400" i="1">
                <a:ea typeface="Segoe UI" pitchFamily="34" charset="0"/>
                <a:cs typeface="Segoe UI" pitchFamily="34" charset="0"/>
              </a:rPr>
              <a:t> </a:t>
            </a:r>
            <a:r>
              <a:rPr lang="en-US" sz="2400" i="1" err="1">
                <a:ea typeface="Segoe UI" pitchFamily="34" charset="0"/>
                <a:cs typeface="Segoe UI" pitchFamily="34" charset="0"/>
              </a:rPr>
              <a:t>elit</a:t>
            </a:r>
            <a:r>
              <a:rPr lang="en-US" sz="2400" i="1">
                <a:ea typeface="Segoe UI" pitchFamily="34" charset="0"/>
                <a:cs typeface="Segoe UI" pitchFamily="34" charset="0"/>
              </a:rPr>
              <a:t>. Maecenas </a:t>
            </a:r>
            <a:r>
              <a:rPr lang="en-US" sz="2400" i="1" err="1">
                <a:ea typeface="Segoe UI" pitchFamily="34" charset="0"/>
                <a:cs typeface="Segoe UI" pitchFamily="34" charset="0"/>
              </a:rPr>
              <a:t>porttitor</a:t>
            </a:r>
            <a:r>
              <a:rPr lang="en-US" sz="2400" i="1">
                <a:ea typeface="Segoe UI" pitchFamily="34" charset="0"/>
                <a:cs typeface="Segoe UI" pitchFamily="34" charset="0"/>
              </a:rPr>
              <a:t> </a:t>
            </a:r>
            <a:r>
              <a:rPr lang="en-US" sz="2400" i="1" err="1">
                <a:ea typeface="Segoe UI" pitchFamily="34" charset="0"/>
                <a:cs typeface="Segoe UI" pitchFamily="34" charset="0"/>
              </a:rPr>
              <a:t>congue</a:t>
            </a:r>
            <a:r>
              <a:rPr lang="en-US" sz="2400" i="1">
                <a:ea typeface="Segoe UI" pitchFamily="34" charset="0"/>
                <a:cs typeface="Segoe UI" pitchFamily="34" charset="0"/>
              </a:rPr>
              <a:t> </a:t>
            </a:r>
            <a:r>
              <a:rPr lang="en-US" sz="2400" i="1" err="1">
                <a:ea typeface="Segoe UI" pitchFamily="34" charset="0"/>
                <a:cs typeface="Segoe UI" pitchFamily="34" charset="0"/>
              </a:rPr>
              <a:t>massa</a:t>
            </a:r>
            <a:r>
              <a:rPr lang="en-US" sz="2400" i="1">
                <a:ea typeface="Segoe UI" pitchFamily="34" charset="0"/>
                <a:cs typeface="Segoe UI" pitchFamily="34" charset="0"/>
              </a:rPr>
              <a:t>. </a:t>
            </a:r>
            <a:r>
              <a:rPr lang="en-US" sz="2400" i="1" err="1">
                <a:ea typeface="Segoe UI" pitchFamily="34" charset="0"/>
                <a:cs typeface="Segoe UI" pitchFamily="34" charset="0"/>
              </a:rPr>
              <a:t>Fusce</a:t>
            </a:r>
            <a:r>
              <a:rPr lang="en-US" sz="2400" i="1">
                <a:ea typeface="Segoe UI" pitchFamily="34" charset="0"/>
                <a:cs typeface="Segoe UI" pitchFamily="34" charset="0"/>
              </a:rPr>
              <a:t> </a:t>
            </a:r>
            <a:r>
              <a:rPr lang="en-US" sz="2400" i="1" err="1">
                <a:ea typeface="Segoe UI" pitchFamily="34" charset="0"/>
                <a:cs typeface="Segoe UI" pitchFamily="34" charset="0"/>
              </a:rPr>
              <a:t>posuere</a:t>
            </a:r>
            <a:r>
              <a:rPr lang="en-US" sz="2400" i="1">
                <a:ea typeface="Segoe UI" pitchFamily="34" charset="0"/>
                <a:cs typeface="Segoe UI" pitchFamily="34" charset="0"/>
              </a:rPr>
              <a:t>, magna sed pulvinar </a:t>
            </a:r>
            <a:r>
              <a:rPr lang="en-US" sz="2400" i="1" err="1">
                <a:ea typeface="Segoe UI" pitchFamily="34" charset="0"/>
                <a:cs typeface="Segoe UI" pitchFamily="34" charset="0"/>
              </a:rPr>
              <a:t>ultricies</a:t>
            </a:r>
            <a:r>
              <a:rPr lang="en-US" sz="2400" i="1">
                <a:ea typeface="Segoe UI" pitchFamily="34" charset="0"/>
                <a:cs typeface="Segoe UI" pitchFamily="34" charset="0"/>
              </a:rPr>
              <a:t>, </a:t>
            </a:r>
            <a:r>
              <a:rPr lang="en-US" sz="2400" i="1" err="1">
                <a:ea typeface="Segoe UI" pitchFamily="34" charset="0"/>
                <a:cs typeface="Segoe UI" pitchFamily="34" charset="0"/>
              </a:rPr>
              <a:t>purus</a:t>
            </a:r>
            <a:r>
              <a:rPr lang="en-US" sz="2400" i="1">
                <a:ea typeface="Segoe UI" pitchFamily="34" charset="0"/>
                <a:cs typeface="Segoe UI" pitchFamily="34" charset="0"/>
              </a:rPr>
              <a:t> </a:t>
            </a:r>
            <a:r>
              <a:rPr lang="en-US" sz="2400" i="1" err="1">
                <a:ea typeface="Segoe UI" pitchFamily="34" charset="0"/>
                <a:cs typeface="Segoe UI" pitchFamily="34" charset="0"/>
              </a:rPr>
              <a:t>lectus</a:t>
            </a:r>
            <a:r>
              <a:rPr lang="en-US" sz="2400" i="1">
                <a:ea typeface="Segoe UI" pitchFamily="34" charset="0"/>
                <a:cs typeface="Segoe UI" pitchFamily="34" charset="0"/>
              </a:rPr>
              <a:t> </a:t>
            </a:r>
            <a:r>
              <a:rPr lang="en-US" sz="2400" i="1" err="1">
                <a:ea typeface="Segoe UI" pitchFamily="34" charset="0"/>
                <a:cs typeface="Segoe UI" pitchFamily="34" charset="0"/>
              </a:rPr>
              <a:t>malesuada</a:t>
            </a:r>
            <a:r>
              <a:rPr lang="en-US" sz="2400" i="1">
                <a:ea typeface="Segoe UI" pitchFamily="34" charset="0"/>
                <a:cs typeface="Segoe UI" pitchFamily="34" charset="0"/>
              </a:rPr>
              <a:t> libero, sit </a:t>
            </a:r>
            <a:r>
              <a:rPr lang="en-US" sz="2400" i="1" err="1">
                <a:ea typeface="Segoe UI" pitchFamily="34" charset="0"/>
                <a:cs typeface="Segoe UI" pitchFamily="34" charset="0"/>
              </a:rPr>
              <a:t>amet</a:t>
            </a:r>
            <a:r>
              <a:rPr lang="en-US" sz="2400" i="1">
                <a:ea typeface="Segoe UI" pitchFamily="34" charset="0"/>
                <a:cs typeface="Segoe UI" pitchFamily="34" charset="0"/>
              </a:rPr>
              <a:t> </a:t>
            </a:r>
            <a:r>
              <a:rPr lang="en-US" sz="2400" i="1" err="1">
                <a:ea typeface="Segoe UI" pitchFamily="34" charset="0"/>
                <a:cs typeface="Segoe UI" pitchFamily="34" charset="0"/>
              </a:rPr>
              <a:t>commodo</a:t>
            </a:r>
            <a:r>
              <a:rPr lang="en-US" sz="2400" i="1">
                <a:ea typeface="Segoe UI" pitchFamily="34" charset="0"/>
                <a:cs typeface="Segoe UI" pitchFamily="34" charset="0"/>
              </a:rPr>
              <a:t> magna </a:t>
            </a:r>
            <a:r>
              <a:rPr lang="en-US" sz="2400" i="1" err="1">
                <a:ea typeface="Segoe UI" pitchFamily="34" charset="0"/>
                <a:cs typeface="Segoe UI" pitchFamily="34" charset="0"/>
              </a:rPr>
              <a:t>eros</a:t>
            </a:r>
            <a:r>
              <a:rPr lang="en-US" sz="2400" i="1">
                <a:ea typeface="Segoe UI" pitchFamily="34" charset="0"/>
                <a:cs typeface="Segoe UI" pitchFamily="34" charset="0"/>
              </a:rPr>
              <a:t> </a:t>
            </a:r>
            <a:r>
              <a:rPr lang="en-US" sz="2400" i="1" err="1">
                <a:ea typeface="Segoe UI" pitchFamily="34" charset="0"/>
                <a:cs typeface="Segoe UI" pitchFamily="34" charset="0"/>
              </a:rPr>
              <a:t>quis</a:t>
            </a:r>
            <a:r>
              <a:rPr lang="en-US" sz="2400" i="1">
                <a:ea typeface="Segoe UI" pitchFamily="34" charset="0"/>
                <a:cs typeface="Segoe UI" pitchFamily="34" charset="0"/>
              </a:rPr>
              <a:t> </a:t>
            </a:r>
            <a:r>
              <a:rPr lang="en-US" sz="2400" i="1" err="1">
                <a:ea typeface="Segoe UI" pitchFamily="34" charset="0"/>
                <a:cs typeface="Segoe UI" pitchFamily="34" charset="0"/>
              </a:rPr>
              <a:t>urna</a:t>
            </a:r>
            <a:r>
              <a:rPr lang="en-US" sz="2400" i="1">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a:ea typeface="Segoe UI" pitchFamily="34" charset="0"/>
                <a:cs typeface="Segoe UI" pitchFamily="34" charset="0"/>
              </a:rPr>
              <a:t>Lorem ipsum </a:t>
            </a:r>
            <a:endParaRPr lang="en-US" i="0"/>
          </a:p>
        </p:txBody>
      </p:sp>
    </p:spTree>
    <p:extLst>
      <p:ext uri="{BB962C8B-B14F-4D97-AF65-F5344CB8AC3E}">
        <p14:creationId xmlns:p14="http://schemas.microsoft.com/office/powerpoint/2010/main" val="134251767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userDrawn="1"/>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31755537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a:t>
            </a:r>
            <a:br>
              <a:rPr lang="en-US"/>
            </a:br>
            <a:r>
              <a:rPr lang="en-US"/>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36416777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43332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352309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7188296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13911713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a:t>Section title</a:t>
            </a:r>
          </a:p>
        </p:txBody>
      </p:sp>
      <p:sp>
        <p:nvSpPr>
          <p:cNvPr id="3" name="TextBox 2"/>
          <p:cNvSpPr txBox="1"/>
          <p:nvPr userDrawn="1"/>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a:latin typeface="Segoe UI Semibold" panose="020B0702040204020203" pitchFamily="34" charset="0"/>
                <a:cs typeface="Segoe UI Semibold" panose="020B0702040204020203" pitchFamily="34" charset="0"/>
              </a:rPr>
              <a:t>Monoline icons </a:t>
            </a:r>
            <a:r>
              <a:rPr lang="en-US" sz="784" b="0" kern="1200" cap="none" spc="0" baseline="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a:latin typeface="+mn-lt"/>
              <a:cs typeface="Segoe UI Semibold" panose="020B0702040204020203" pitchFamily="34" charset="0"/>
            </a:endParaRPr>
          </a:p>
        </p:txBody>
      </p:sp>
      <p:grpSp>
        <p:nvGrpSpPr>
          <p:cNvPr id="4" name="Group 3"/>
          <p:cNvGrpSpPr>
            <a:grpSpLocks noChangeAspect="1"/>
          </p:cNvGrpSpPr>
          <p:nvPr userDrawn="1"/>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414976748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886149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35840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2178449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35555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172565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51"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1328660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cs typeface="Segoe UI"/>
              </a:rPr>
              <a:t>Four Corners</a:t>
            </a:r>
          </a:p>
        </p:txBody>
      </p:sp>
    </p:spTree>
    <p:extLst>
      <p:ext uri="{BB962C8B-B14F-4D97-AF65-F5344CB8AC3E}">
        <p14:creationId xmlns:p14="http://schemas.microsoft.com/office/powerpoint/2010/main" val="2776448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C5F39E-A4A9-4DC1-8E8B-B5DC1953E383}"/>
              </a:ext>
            </a:extLst>
          </p:cNvPr>
          <p:cNvSpPr>
            <a:spLocks noGrp="1"/>
          </p:cNvSpPr>
          <p:nvPr>
            <p:ph type="title"/>
          </p:nvPr>
        </p:nvSpPr>
        <p:spPr/>
        <p:txBody>
          <a:bodyPr/>
          <a:lstStyle/>
          <a:p>
            <a:r>
              <a:rPr lang="en-US" dirty="0"/>
              <a:t>[Your Question Here]</a:t>
            </a:r>
          </a:p>
        </p:txBody>
      </p:sp>
      <p:graphicFrame>
        <p:nvGraphicFramePr>
          <p:cNvPr id="5" name="Table 5">
            <a:extLst>
              <a:ext uri="{FF2B5EF4-FFF2-40B4-BE49-F238E27FC236}">
                <a16:creationId xmlns:a16="http://schemas.microsoft.com/office/drawing/2014/main" id="{6077D9FA-08C3-4CA4-8A1F-CF1B271C9832}"/>
              </a:ext>
            </a:extLst>
          </p:cNvPr>
          <p:cNvGraphicFramePr>
            <a:graphicFrameLocks noGrp="1"/>
          </p:cNvGraphicFramePr>
          <p:nvPr>
            <p:ph sz="quarter" idx="10"/>
            <p:extLst>
              <p:ext uri="{D42A27DB-BD31-4B8C-83A1-F6EECF244321}">
                <p14:modId xmlns:p14="http://schemas.microsoft.com/office/powerpoint/2010/main" val="2892168677"/>
              </p:ext>
            </p:extLst>
          </p:nvPr>
        </p:nvGraphicFramePr>
        <p:xfrm>
          <a:off x="426720" y="1435100"/>
          <a:ext cx="11338560" cy="5120640"/>
        </p:xfrm>
        <a:graphic>
          <a:graphicData uri="http://schemas.openxmlformats.org/drawingml/2006/table">
            <a:tbl>
              <a:tblPr firstRow="1" bandRow="1">
                <a:tableStyleId>{8A107856-5554-42FB-B03E-39F5DBC370BA}</a:tableStyleId>
              </a:tblPr>
              <a:tblGrid>
                <a:gridCol w="5486400">
                  <a:extLst>
                    <a:ext uri="{9D8B030D-6E8A-4147-A177-3AD203B41FA5}">
                      <a16:colId xmlns:a16="http://schemas.microsoft.com/office/drawing/2014/main" val="2665498981"/>
                    </a:ext>
                  </a:extLst>
                </a:gridCol>
                <a:gridCol w="365760">
                  <a:extLst>
                    <a:ext uri="{9D8B030D-6E8A-4147-A177-3AD203B41FA5}">
                      <a16:colId xmlns:a16="http://schemas.microsoft.com/office/drawing/2014/main" val="4106179275"/>
                    </a:ext>
                  </a:extLst>
                </a:gridCol>
                <a:gridCol w="5486400">
                  <a:extLst>
                    <a:ext uri="{9D8B030D-6E8A-4147-A177-3AD203B41FA5}">
                      <a16:colId xmlns:a16="http://schemas.microsoft.com/office/drawing/2014/main" val="158388265"/>
                    </a:ext>
                  </a:extLst>
                </a:gridCol>
              </a:tblGrid>
              <a:tr h="2377440">
                <a:tc>
                  <a:txBody>
                    <a:bodyPr/>
                    <a:lstStyle/>
                    <a:p>
                      <a:pPr marL="0" algn="l" defTabSz="932742" rtl="0" eaLnBrk="1" latinLnBrk="0" hangingPunct="1"/>
                      <a:r>
                        <a:rPr lang="en-US" sz="1800" b="0" kern="1200" dirty="0">
                          <a:solidFill>
                            <a:schemeClr val="dk1"/>
                          </a:solidFill>
                          <a:latin typeface="+mn-lt"/>
                          <a:ea typeface="+mn-ea"/>
                          <a:cs typeface="+mn-cs"/>
                        </a:rPr>
                        <a:t>Answer Choice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b="0" dirty="0"/>
                        <a:t>Answer Choice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707198798"/>
                  </a:ext>
                </a:extLst>
              </a:tr>
              <a:tr h="274320">
                <a:tc>
                  <a:txBody>
                    <a:bodyPr/>
                    <a:lstStyle/>
                    <a:p>
                      <a:pPr marL="0" algn="l" defTabSz="932742" rtl="0" eaLnBrk="1" latinLnBrk="0" hangingPunct="1"/>
                      <a:endParaRPr lang="en-US" sz="1800" b="0" kern="12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b="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309564"/>
                  </a:ext>
                </a:extLst>
              </a:tr>
              <a:tr h="2377440">
                <a:tc>
                  <a:txBody>
                    <a:bodyPr/>
                    <a:lstStyle/>
                    <a:p>
                      <a:r>
                        <a:rPr lang="en-US" dirty="0"/>
                        <a:t>Answer Choice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dirty="0"/>
                        <a:t>Answer Choice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083369655"/>
                  </a:ext>
                </a:extLst>
              </a:tr>
            </a:tbl>
          </a:graphicData>
        </a:graphic>
      </p:graphicFrame>
    </p:spTree>
    <p:extLst>
      <p:ext uri="{BB962C8B-B14F-4D97-AF65-F5344CB8AC3E}">
        <p14:creationId xmlns:p14="http://schemas.microsoft.com/office/powerpoint/2010/main" val="4158861821"/>
      </p:ext>
    </p:extLst>
  </p:cSld>
  <p:clrMapOvr>
    <a:masterClrMapping/>
  </p:clrMapOvr>
  <p:transition>
    <p:fade/>
  </p:transition>
</p:sld>
</file>

<file path=ppt/theme/theme1.xml><?xml version="1.0" encoding="utf-8"?>
<a:theme xmlns:a="http://schemas.openxmlformats.org/drawingml/2006/main" name="White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F33E9E40-E8BA-4DC1-AEAD-CD5E60F42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67114B-6EE1-4BAD-ABD7-F36EB81AD63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37D3A3D-A1F0-45D1-B24F-B6B14428254D}">
  <ds:schemaRefs>
    <ds:schemaRef ds:uri="http://schemas.microsoft.com/sharepoint/v3/contenttype/forms"/>
  </ds:schemaRefs>
</ds:datastoreItem>
</file>

<file path=customXml/itemProps3.xml><?xml version="1.0" encoding="utf-8"?>
<ds:datastoreItem xmlns:ds="http://schemas.openxmlformats.org/officeDocument/2006/customXml" ds:itemID="{E27242A3-F71F-4CD9-B7AC-36A391FA8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1580</TotalTime>
  <Words>154</Words>
  <Application>Microsoft Office PowerPoint</Application>
  <PresentationFormat>Widescreen</PresentationFormat>
  <Paragraphs>26</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Consolas</vt:lpstr>
      <vt:lpstr>Segoe UI</vt:lpstr>
      <vt:lpstr>Segoe UI Semibold</vt:lpstr>
      <vt:lpstr>Wingdings</vt:lpstr>
      <vt:lpstr>White Template</vt:lpstr>
      <vt:lpstr>Four Corners</vt:lpstr>
      <vt:lpstr>[Your Question Here]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Icebreakers</dc:title>
  <dc:creator>Sarah Dutton (TEKsystems)</dc:creator>
  <cp:lastModifiedBy>Andrew Spiece</cp:lastModifiedBy>
  <cp:revision>6</cp:revision>
  <dcterms:created xsi:type="dcterms:W3CDTF">2020-01-02T21:40:36Z</dcterms:created>
  <dcterms:modified xsi:type="dcterms:W3CDTF">2020-01-06T19:47:34Z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v-sardut@microsoft.com</vt:lpwstr>
  </property>
  <property fmtid="{D5CDD505-2E9C-101B-9397-08002B2CF9AE}" pid="5" name="MSIP_Label_f42aa342-8706-4288-bd11-ebb85995028c_SetDate">
    <vt:lpwstr>2020-01-03T23:06:20.9100552Z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09c9a118-ed61-4ba8-a0bc-f53376310b9d</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0x010100BC63412C2069E54F8A04E79B55E6097A</vt:lpwstr>
  </property>
</Properties>
</file>