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8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6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override an inherited method, the method in the child class must have the same name, parameter list, and return type (or a subclass of the return type) as the parent method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method that is called must be defined within its own class or its superclass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02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2230</Words>
  <Application>Microsoft Office PowerPoint</Application>
  <PresentationFormat>Widescreen</PresentationFormat>
  <Paragraphs>424</Paragraphs>
  <Slides>93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Override Requirements: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 does?</vt:lpstr>
      <vt:lpstr>Why can’t we just use  ==  to test for equality?</vt:lpstr>
      <vt:lpstr>The standard == operator:</vt:lpstr>
      <vt:lpstr>The String equals methods</vt:lpstr>
      <vt:lpstr>Overriding the equals method: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16</cp:revision>
  <dcterms:created xsi:type="dcterms:W3CDTF">2016-09-01T17:46:48Z</dcterms:created>
  <dcterms:modified xsi:type="dcterms:W3CDTF">2019-11-07T22:54:18Z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2019-11-07T22:54:17.7660610Z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83a994d8-663b-4af7-9f35-cafb560237b3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