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98"/>
  </p:notesMasterIdLst>
  <p:sldIdLst>
    <p:sldId id="256" r:id="rId5"/>
    <p:sldId id="257" r:id="rId6"/>
    <p:sldId id="354" r:id="rId7"/>
    <p:sldId id="356" r:id="rId8"/>
    <p:sldId id="357" r:id="rId9"/>
    <p:sldId id="358" r:id="rId10"/>
    <p:sldId id="355" r:id="rId11"/>
    <p:sldId id="359" r:id="rId12"/>
    <p:sldId id="360" r:id="rId13"/>
    <p:sldId id="361" r:id="rId14"/>
    <p:sldId id="362" r:id="rId15"/>
    <p:sldId id="367" r:id="rId16"/>
    <p:sldId id="368" r:id="rId17"/>
    <p:sldId id="363" r:id="rId18"/>
    <p:sldId id="364" r:id="rId19"/>
    <p:sldId id="365" r:id="rId20"/>
    <p:sldId id="366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306" r:id="rId49"/>
    <p:sldId id="307" r:id="rId50"/>
    <p:sldId id="308" r:id="rId51"/>
    <p:sldId id="309" r:id="rId52"/>
    <p:sldId id="36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321" r:id="rId65"/>
    <p:sldId id="322" r:id="rId66"/>
    <p:sldId id="323" r:id="rId67"/>
    <p:sldId id="324" r:id="rId68"/>
    <p:sldId id="325" r:id="rId69"/>
    <p:sldId id="326" r:id="rId70"/>
    <p:sldId id="327" r:id="rId71"/>
    <p:sldId id="328" r:id="rId72"/>
    <p:sldId id="329" r:id="rId73"/>
    <p:sldId id="330" r:id="rId74"/>
    <p:sldId id="331" r:id="rId75"/>
    <p:sldId id="332" r:id="rId76"/>
    <p:sldId id="333" r:id="rId77"/>
    <p:sldId id="334" r:id="rId78"/>
    <p:sldId id="335" r:id="rId79"/>
    <p:sldId id="336" r:id="rId80"/>
    <p:sldId id="337" r:id="rId81"/>
    <p:sldId id="338" r:id="rId82"/>
    <p:sldId id="339" r:id="rId83"/>
    <p:sldId id="340" r:id="rId84"/>
    <p:sldId id="341" r:id="rId85"/>
    <p:sldId id="342" r:id="rId86"/>
    <p:sldId id="343" r:id="rId87"/>
    <p:sldId id="344" r:id="rId88"/>
    <p:sldId id="345" r:id="rId89"/>
    <p:sldId id="346" r:id="rId90"/>
    <p:sldId id="347" r:id="rId91"/>
    <p:sldId id="348" r:id="rId92"/>
    <p:sldId id="349" r:id="rId93"/>
    <p:sldId id="350" r:id="rId94"/>
    <p:sldId id="351" r:id="rId95"/>
    <p:sldId id="352" r:id="rId96"/>
    <p:sldId id="353" r:id="rId9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2" d="100"/>
          <a:sy n="82" d="100"/>
        </p:scale>
        <p:origin x="96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102" Type="http://schemas.openxmlformats.org/officeDocument/2006/relationships/tableStyles" Target="tableStyles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slide" Target="slides/slide91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slide" Target="slides/slide90.xml"/><Relationship Id="rId99" Type="http://schemas.openxmlformats.org/officeDocument/2006/relationships/presProps" Target="presProps.xml"/><Relationship Id="rId10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notesMaster" Target="notesMasters/notesMaster1.xml"/><Relationship Id="rId3" Type="http://schemas.openxmlformats.org/officeDocument/2006/relationships/customXml" Target="../customXml/item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10C438-4051-4B71-AE87-ECEDF569415D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DEF9C8B-5130-4DEE-BA05-EA4DB3E3A6B7}">
      <dgm:prSet phldrT="[Text]"/>
      <dgm:spPr/>
      <dgm:t>
        <a:bodyPr/>
        <a:lstStyle/>
        <a:p>
          <a:r>
            <a:rPr lang="en-US" dirty="0" err="1"/>
            <a:t>MusicalInstrument</a:t>
          </a:r>
          <a:endParaRPr lang="en-US" dirty="0"/>
        </a:p>
      </dgm:t>
    </dgm:pt>
    <dgm:pt modelId="{D7B830F6-885F-49B4-9C54-FDB27568A744}" type="parTrans" cxnId="{46EE6EAF-888A-4E9C-9248-F25CD717BB14}">
      <dgm:prSet/>
      <dgm:spPr/>
      <dgm:t>
        <a:bodyPr/>
        <a:lstStyle/>
        <a:p>
          <a:endParaRPr lang="en-US"/>
        </a:p>
      </dgm:t>
    </dgm:pt>
    <dgm:pt modelId="{B5326653-6D9E-4D6A-85A2-AB250BDC0E7E}" type="sibTrans" cxnId="{46EE6EAF-888A-4E9C-9248-F25CD717BB14}">
      <dgm:prSet/>
      <dgm:spPr/>
      <dgm:t>
        <a:bodyPr/>
        <a:lstStyle/>
        <a:p>
          <a:endParaRPr lang="en-US"/>
        </a:p>
      </dgm:t>
    </dgm:pt>
    <dgm:pt modelId="{DED67E32-1BA5-4F73-BDAB-368E32467305}">
      <dgm:prSet phldrT="[Text]"/>
      <dgm:spPr/>
      <dgm:t>
        <a:bodyPr/>
        <a:lstStyle/>
        <a:p>
          <a:r>
            <a:rPr lang="en-US" dirty="0" err="1"/>
            <a:t>ElectricKeyboard</a:t>
          </a:r>
          <a:endParaRPr lang="en-US" dirty="0"/>
        </a:p>
      </dgm:t>
    </dgm:pt>
    <dgm:pt modelId="{2FEE2520-1C3C-4FE6-A9EC-FBDFA81B0AD2}" type="parTrans" cxnId="{1822349D-FA49-4B1D-A7E9-86C2847F3EBF}">
      <dgm:prSet/>
      <dgm:spPr/>
      <dgm:t>
        <a:bodyPr/>
        <a:lstStyle/>
        <a:p>
          <a:endParaRPr lang="en-US"/>
        </a:p>
      </dgm:t>
    </dgm:pt>
    <dgm:pt modelId="{96FD60EF-C3EB-4AD8-B20F-BE64675A741D}" type="sibTrans" cxnId="{1822349D-FA49-4B1D-A7E9-86C2847F3EBF}">
      <dgm:prSet/>
      <dgm:spPr/>
      <dgm:t>
        <a:bodyPr/>
        <a:lstStyle/>
        <a:p>
          <a:endParaRPr lang="en-US"/>
        </a:p>
      </dgm:t>
    </dgm:pt>
    <dgm:pt modelId="{FE0BA437-0DF8-48B9-9FB5-2133A3608879}">
      <dgm:prSet phldrT="[Text]"/>
      <dgm:spPr/>
      <dgm:t>
        <a:bodyPr/>
        <a:lstStyle/>
        <a:p>
          <a:r>
            <a:rPr lang="en-US" dirty="0"/>
            <a:t>Guitar</a:t>
          </a:r>
        </a:p>
      </dgm:t>
    </dgm:pt>
    <dgm:pt modelId="{061E9185-3D02-49E7-8442-B97C1AFFDC18}" type="parTrans" cxnId="{E0E51F78-4362-4EB6-AED3-0ECFFFB8801C}">
      <dgm:prSet/>
      <dgm:spPr/>
      <dgm:t>
        <a:bodyPr/>
        <a:lstStyle/>
        <a:p>
          <a:endParaRPr lang="en-US"/>
        </a:p>
      </dgm:t>
    </dgm:pt>
    <dgm:pt modelId="{0C4D82C3-44B6-42AB-8B83-8675909B5070}" type="sibTrans" cxnId="{E0E51F78-4362-4EB6-AED3-0ECFFFB8801C}">
      <dgm:prSet/>
      <dgm:spPr/>
      <dgm:t>
        <a:bodyPr/>
        <a:lstStyle/>
        <a:p>
          <a:endParaRPr lang="en-US"/>
        </a:p>
      </dgm:t>
    </dgm:pt>
    <dgm:pt modelId="{DCEDB4CB-DD2F-457E-AD49-CBE98BD7C8D5}">
      <dgm:prSet phldrT="[Text]"/>
      <dgm:spPr/>
      <dgm:t>
        <a:bodyPr/>
        <a:lstStyle/>
        <a:p>
          <a:r>
            <a:rPr lang="en-US" dirty="0" err="1"/>
            <a:t>ElectricGuitar</a:t>
          </a:r>
          <a:endParaRPr lang="en-US" dirty="0"/>
        </a:p>
      </dgm:t>
    </dgm:pt>
    <dgm:pt modelId="{8BED325C-8720-49B2-BE14-2A2E0173EB7D}" type="parTrans" cxnId="{A0DF8067-9572-482A-AE99-BB95B818ADBA}">
      <dgm:prSet/>
      <dgm:spPr/>
      <dgm:t>
        <a:bodyPr/>
        <a:lstStyle/>
        <a:p>
          <a:endParaRPr lang="en-US"/>
        </a:p>
      </dgm:t>
    </dgm:pt>
    <dgm:pt modelId="{47CE3190-4DD2-4D07-ACA2-520CB8620FB8}" type="sibTrans" cxnId="{A0DF8067-9572-482A-AE99-BB95B818ADBA}">
      <dgm:prSet/>
      <dgm:spPr/>
      <dgm:t>
        <a:bodyPr/>
        <a:lstStyle/>
        <a:p>
          <a:endParaRPr lang="en-US"/>
        </a:p>
      </dgm:t>
    </dgm:pt>
    <dgm:pt modelId="{2B6AF26D-0F48-42EA-9404-3E2E0A861794}" type="pres">
      <dgm:prSet presAssocID="{2810C438-4051-4B71-AE87-ECEDF569415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D3724C0-79A3-490A-8935-151239946877}" type="pres">
      <dgm:prSet presAssocID="{0DEF9C8B-5130-4DEE-BA05-EA4DB3E3A6B7}" presName="hierRoot1" presStyleCnt="0"/>
      <dgm:spPr/>
    </dgm:pt>
    <dgm:pt modelId="{EE8C3228-D341-4B53-BC2C-A2E9A2138444}" type="pres">
      <dgm:prSet presAssocID="{0DEF9C8B-5130-4DEE-BA05-EA4DB3E3A6B7}" presName="composite" presStyleCnt="0"/>
      <dgm:spPr/>
    </dgm:pt>
    <dgm:pt modelId="{21084906-1D89-42BB-B11A-A7DBE8E58AF6}" type="pres">
      <dgm:prSet presAssocID="{0DEF9C8B-5130-4DEE-BA05-EA4DB3E3A6B7}" presName="background" presStyleLbl="node0" presStyleIdx="0" presStyleCnt="1"/>
      <dgm:spPr/>
    </dgm:pt>
    <dgm:pt modelId="{49899FFC-63D1-431E-AE39-679FBD586C38}" type="pres">
      <dgm:prSet presAssocID="{0DEF9C8B-5130-4DEE-BA05-EA4DB3E3A6B7}" presName="text" presStyleLbl="fgAcc0" presStyleIdx="0" presStyleCnt="1">
        <dgm:presLayoutVars>
          <dgm:chPref val="3"/>
        </dgm:presLayoutVars>
      </dgm:prSet>
      <dgm:spPr/>
    </dgm:pt>
    <dgm:pt modelId="{586A19FB-7F47-4746-91DF-6F0D51015048}" type="pres">
      <dgm:prSet presAssocID="{0DEF9C8B-5130-4DEE-BA05-EA4DB3E3A6B7}" presName="hierChild2" presStyleCnt="0"/>
      <dgm:spPr/>
    </dgm:pt>
    <dgm:pt modelId="{19EC77F8-7575-4653-BD43-38897622597B}" type="pres">
      <dgm:prSet presAssocID="{2FEE2520-1C3C-4FE6-A9EC-FBDFA81B0AD2}" presName="Name10" presStyleLbl="parChTrans1D2" presStyleIdx="0" presStyleCnt="2"/>
      <dgm:spPr/>
    </dgm:pt>
    <dgm:pt modelId="{C825F2BC-7C74-4A9D-A901-A60CD1C18A37}" type="pres">
      <dgm:prSet presAssocID="{DED67E32-1BA5-4F73-BDAB-368E32467305}" presName="hierRoot2" presStyleCnt="0"/>
      <dgm:spPr/>
    </dgm:pt>
    <dgm:pt modelId="{25FD7E08-2A0D-4A1B-8CB3-C3130603CE8F}" type="pres">
      <dgm:prSet presAssocID="{DED67E32-1BA5-4F73-BDAB-368E32467305}" presName="composite2" presStyleCnt="0"/>
      <dgm:spPr/>
    </dgm:pt>
    <dgm:pt modelId="{0352F942-212D-4ADA-9B14-0FC9EF6C6246}" type="pres">
      <dgm:prSet presAssocID="{DED67E32-1BA5-4F73-BDAB-368E32467305}" presName="background2" presStyleLbl="node2" presStyleIdx="0" presStyleCnt="2"/>
      <dgm:spPr/>
    </dgm:pt>
    <dgm:pt modelId="{2D3AC9CD-838E-48D9-9B28-EED140691692}" type="pres">
      <dgm:prSet presAssocID="{DED67E32-1BA5-4F73-BDAB-368E32467305}" presName="text2" presStyleLbl="fgAcc2" presStyleIdx="0" presStyleCnt="2">
        <dgm:presLayoutVars>
          <dgm:chPref val="3"/>
        </dgm:presLayoutVars>
      </dgm:prSet>
      <dgm:spPr/>
    </dgm:pt>
    <dgm:pt modelId="{2C54C8B2-5DDE-4395-94D3-21248AAD54B0}" type="pres">
      <dgm:prSet presAssocID="{DED67E32-1BA5-4F73-BDAB-368E32467305}" presName="hierChild3" presStyleCnt="0"/>
      <dgm:spPr/>
    </dgm:pt>
    <dgm:pt modelId="{149C96F0-1599-4D75-9D8F-077CB9E52BBB}" type="pres">
      <dgm:prSet presAssocID="{061E9185-3D02-49E7-8442-B97C1AFFDC18}" presName="Name10" presStyleLbl="parChTrans1D2" presStyleIdx="1" presStyleCnt="2"/>
      <dgm:spPr/>
    </dgm:pt>
    <dgm:pt modelId="{1CE110AF-C012-4D9B-9A4F-2824B77314FB}" type="pres">
      <dgm:prSet presAssocID="{FE0BA437-0DF8-48B9-9FB5-2133A3608879}" presName="hierRoot2" presStyleCnt="0"/>
      <dgm:spPr/>
    </dgm:pt>
    <dgm:pt modelId="{62E58DA6-EB76-40E5-800D-01EC02846001}" type="pres">
      <dgm:prSet presAssocID="{FE0BA437-0DF8-48B9-9FB5-2133A3608879}" presName="composite2" presStyleCnt="0"/>
      <dgm:spPr/>
    </dgm:pt>
    <dgm:pt modelId="{60DDE7DF-7E64-4B35-94BC-551850523274}" type="pres">
      <dgm:prSet presAssocID="{FE0BA437-0DF8-48B9-9FB5-2133A3608879}" presName="background2" presStyleLbl="node2" presStyleIdx="1" presStyleCnt="2"/>
      <dgm:spPr/>
    </dgm:pt>
    <dgm:pt modelId="{0B58578D-3EC3-4472-8BD3-1AFC673BABC4}" type="pres">
      <dgm:prSet presAssocID="{FE0BA437-0DF8-48B9-9FB5-2133A3608879}" presName="text2" presStyleLbl="fgAcc2" presStyleIdx="1" presStyleCnt="2">
        <dgm:presLayoutVars>
          <dgm:chPref val="3"/>
        </dgm:presLayoutVars>
      </dgm:prSet>
      <dgm:spPr/>
    </dgm:pt>
    <dgm:pt modelId="{B2E22CE1-812A-49FF-9EAA-80BD72A03B5B}" type="pres">
      <dgm:prSet presAssocID="{FE0BA437-0DF8-48B9-9FB5-2133A3608879}" presName="hierChild3" presStyleCnt="0"/>
      <dgm:spPr/>
    </dgm:pt>
    <dgm:pt modelId="{38F674EC-3115-46BB-82B7-A45AC99883CF}" type="pres">
      <dgm:prSet presAssocID="{8BED325C-8720-49B2-BE14-2A2E0173EB7D}" presName="Name17" presStyleLbl="parChTrans1D3" presStyleIdx="0" presStyleCnt="1"/>
      <dgm:spPr/>
    </dgm:pt>
    <dgm:pt modelId="{4344EBBF-E4E7-43A1-BD0F-8D005628B433}" type="pres">
      <dgm:prSet presAssocID="{DCEDB4CB-DD2F-457E-AD49-CBE98BD7C8D5}" presName="hierRoot3" presStyleCnt="0"/>
      <dgm:spPr/>
    </dgm:pt>
    <dgm:pt modelId="{32F92EB3-ED7B-4564-86CA-C0F461A1CF18}" type="pres">
      <dgm:prSet presAssocID="{DCEDB4CB-DD2F-457E-AD49-CBE98BD7C8D5}" presName="composite3" presStyleCnt="0"/>
      <dgm:spPr/>
    </dgm:pt>
    <dgm:pt modelId="{A52D457D-EC0B-4967-8582-503CA81A5B06}" type="pres">
      <dgm:prSet presAssocID="{DCEDB4CB-DD2F-457E-AD49-CBE98BD7C8D5}" presName="background3" presStyleLbl="node3" presStyleIdx="0" presStyleCnt="1"/>
      <dgm:spPr/>
    </dgm:pt>
    <dgm:pt modelId="{01CBEE15-E1DE-4FF2-9AF3-4E4A9B1D7478}" type="pres">
      <dgm:prSet presAssocID="{DCEDB4CB-DD2F-457E-AD49-CBE98BD7C8D5}" presName="text3" presStyleLbl="fgAcc3" presStyleIdx="0" presStyleCnt="1">
        <dgm:presLayoutVars>
          <dgm:chPref val="3"/>
        </dgm:presLayoutVars>
      </dgm:prSet>
      <dgm:spPr/>
    </dgm:pt>
    <dgm:pt modelId="{201A0BEC-8F13-4F62-979E-A0A82B902DE0}" type="pres">
      <dgm:prSet presAssocID="{DCEDB4CB-DD2F-457E-AD49-CBE98BD7C8D5}" presName="hierChild4" presStyleCnt="0"/>
      <dgm:spPr/>
    </dgm:pt>
  </dgm:ptLst>
  <dgm:cxnLst>
    <dgm:cxn modelId="{C7FB6D03-7F57-4A48-8638-555DB1CEF4E9}" type="presOf" srcId="{FE0BA437-0DF8-48B9-9FB5-2133A3608879}" destId="{0B58578D-3EC3-4472-8BD3-1AFC673BABC4}" srcOrd="0" destOrd="0" presId="urn:microsoft.com/office/officeart/2005/8/layout/hierarchy1"/>
    <dgm:cxn modelId="{A5346326-AF8E-4F24-BA81-71E3F399648F}" type="presOf" srcId="{DED67E32-1BA5-4F73-BDAB-368E32467305}" destId="{2D3AC9CD-838E-48D9-9B28-EED140691692}" srcOrd="0" destOrd="0" presId="urn:microsoft.com/office/officeart/2005/8/layout/hierarchy1"/>
    <dgm:cxn modelId="{A0DF8067-9572-482A-AE99-BB95B818ADBA}" srcId="{FE0BA437-0DF8-48B9-9FB5-2133A3608879}" destId="{DCEDB4CB-DD2F-457E-AD49-CBE98BD7C8D5}" srcOrd="0" destOrd="0" parTransId="{8BED325C-8720-49B2-BE14-2A2E0173EB7D}" sibTransId="{47CE3190-4DD2-4D07-ACA2-520CB8620FB8}"/>
    <dgm:cxn modelId="{E0E51F78-4362-4EB6-AED3-0ECFFFB8801C}" srcId="{0DEF9C8B-5130-4DEE-BA05-EA4DB3E3A6B7}" destId="{FE0BA437-0DF8-48B9-9FB5-2133A3608879}" srcOrd="1" destOrd="0" parTransId="{061E9185-3D02-49E7-8442-B97C1AFFDC18}" sibTransId="{0C4D82C3-44B6-42AB-8B83-8675909B5070}"/>
    <dgm:cxn modelId="{F54BCF5A-2464-43E2-8A07-D3D4FBB67AD1}" type="presOf" srcId="{0DEF9C8B-5130-4DEE-BA05-EA4DB3E3A6B7}" destId="{49899FFC-63D1-431E-AE39-679FBD586C38}" srcOrd="0" destOrd="0" presId="urn:microsoft.com/office/officeart/2005/8/layout/hierarchy1"/>
    <dgm:cxn modelId="{8C960A90-0D99-4D71-8E32-F231A28D7038}" type="presOf" srcId="{DCEDB4CB-DD2F-457E-AD49-CBE98BD7C8D5}" destId="{01CBEE15-E1DE-4FF2-9AF3-4E4A9B1D7478}" srcOrd="0" destOrd="0" presId="urn:microsoft.com/office/officeart/2005/8/layout/hierarchy1"/>
    <dgm:cxn modelId="{1822349D-FA49-4B1D-A7E9-86C2847F3EBF}" srcId="{0DEF9C8B-5130-4DEE-BA05-EA4DB3E3A6B7}" destId="{DED67E32-1BA5-4F73-BDAB-368E32467305}" srcOrd="0" destOrd="0" parTransId="{2FEE2520-1C3C-4FE6-A9EC-FBDFA81B0AD2}" sibTransId="{96FD60EF-C3EB-4AD8-B20F-BE64675A741D}"/>
    <dgm:cxn modelId="{46EE6EAF-888A-4E9C-9248-F25CD717BB14}" srcId="{2810C438-4051-4B71-AE87-ECEDF569415D}" destId="{0DEF9C8B-5130-4DEE-BA05-EA4DB3E3A6B7}" srcOrd="0" destOrd="0" parTransId="{D7B830F6-885F-49B4-9C54-FDB27568A744}" sibTransId="{B5326653-6D9E-4D6A-85A2-AB250BDC0E7E}"/>
    <dgm:cxn modelId="{DB724AB0-70FA-4937-840C-BD8847D03471}" type="presOf" srcId="{8BED325C-8720-49B2-BE14-2A2E0173EB7D}" destId="{38F674EC-3115-46BB-82B7-A45AC99883CF}" srcOrd="0" destOrd="0" presId="urn:microsoft.com/office/officeart/2005/8/layout/hierarchy1"/>
    <dgm:cxn modelId="{474582E2-EC12-459C-8D53-DFA0E5AD53CC}" type="presOf" srcId="{2FEE2520-1C3C-4FE6-A9EC-FBDFA81B0AD2}" destId="{19EC77F8-7575-4653-BD43-38897622597B}" srcOrd="0" destOrd="0" presId="urn:microsoft.com/office/officeart/2005/8/layout/hierarchy1"/>
    <dgm:cxn modelId="{5167DDEC-BFCF-4E33-B71A-6541D52BC0AC}" type="presOf" srcId="{061E9185-3D02-49E7-8442-B97C1AFFDC18}" destId="{149C96F0-1599-4D75-9D8F-077CB9E52BBB}" srcOrd="0" destOrd="0" presId="urn:microsoft.com/office/officeart/2005/8/layout/hierarchy1"/>
    <dgm:cxn modelId="{CB36A0F7-B659-4809-915B-BA8A049F1B83}" type="presOf" srcId="{2810C438-4051-4B71-AE87-ECEDF569415D}" destId="{2B6AF26D-0F48-42EA-9404-3E2E0A861794}" srcOrd="0" destOrd="0" presId="urn:microsoft.com/office/officeart/2005/8/layout/hierarchy1"/>
    <dgm:cxn modelId="{434DC1EF-E033-470C-9FB6-8FB67D16F4BB}" type="presParOf" srcId="{2B6AF26D-0F48-42EA-9404-3E2E0A861794}" destId="{8D3724C0-79A3-490A-8935-151239946877}" srcOrd="0" destOrd="0" presId="urn:microsoft.com/office/officeart/2005/8/layout/hierarchy1"/>
    <dgm:cxn modelId="{46114C7E-553B-4672-922A-1EA8038FFFBE}" type="presParOf" srcId="{8D3724C0-79A3-490A-8935-151239946877}" destId="{EE8C3228-D341-4B53-BC2C-A2E9A2138444}" srcOrd="0" destOrd="0" presId="urn:microsoft.com/office/officeart/2005/8/layout/hierarchy1"/>
    <dgm:cxn modelId="{0ADE08E9-7845-443A-9A35-0B81C7AF271A}" type="presParOf" srcId="{EE8C3228-D341-4B53-BC2C-A2E9A2138444}" destId="{21084906-1D89-42BB-B11A-A7DBE8E58AF6}" srcOrd="0" destOrd="0" presId="urn:microsoft.com/office/officeart/2005/8/layout/hierarchy1"/>
    <dgm:cxn modelId="{D92090DB-881C-4AA2-9AE6-0FD08730F995}" type="presParOf" srcId="{EE8C3228-D341-4B53-BC2C-A2E9A2138444}" destId="{49899FFC-63D1-431E-AE39-679FBD586C38}" srcOrd="1" destOrd="0" presId="urn:microsoft.com/office/officeart/2005/8/layout/hierarchy1"/>
    <dgm:cxn modelId="{54737D0F-34E1-4941-8E30-AB697137D4BC}" type="presParOf" srcId="{8D3724C0-79A3-490A-8935-151239946877}" destId="{586A19FB-7F47-4746-91DF-6F0D51015048}" srcOrd="1" destOrd="0" presId="urn:microsoft.com/office/officeart/2005/8/layout/hierarchy1"/>
    <dgm:cxn modelId="{45B635A7-05F4-4027-A4C5-4152D06F34DC}" type="presParOf" srcId="{586A19FB-7F47-4746-91DF-6F0D51015048}" destId="{19EC77F8-7575-4653-BD43-38897622597B}" srcOrd="0" destOrd="0" presId="urn:microsoft.com/office/officeart/2005/8/layout/hierarchy1"/>
    <dgm:cxn modelId="{FF59C319-B99E-415D-BB41-A580ED5AAB51}" type="presParOf" srcId="{586A19FB-7F47-4746-91DF-6F0D51015048}" destId="{C825F2BC-7C74-4A9D-A901-A60CD1C18A37}" srcOrd="1" destOrd="0" presId="urn:microsoft.com/office/officeart/2005/8/layout/hierarchy1"/>
    <dgm:cxn modelId="{B385D4AC-A326-47E7-A78D-CF259C82EEB1}" type="presParOf" srcId="{C825F2BC-7C74-4A9D-A901-A60CD1C18A37}" destId="{25FD7E08-2A0D-4A1B-8CB3-C3130603CE8F}" srcOrd="0" destOrd="0" presId="urn:microsoft.com/office/officeart/2005/8/layout/hierarchy1"/>
    <dgm:cxn modelId="{84825DC1-DB2B-4C9B-8BA2-D7B2CF8E4C4F}" type="presParOf" srcId="{25FD7E08-2A0D-4A1B-8CB3-C3130603CE8F}" destId="{0352F942-212D-4ADA-9B14-0FC9EF6C6246}" srcOrd="0" destOrd="0" presId="urn:microsoft.com/office/officeart/2005/8/layout/hierarchy1"/>
    <dgm:cxn modelId="{A4B1CA84-8DCF-470D-BB02-0159550E7D88}" type="presParOf" srcId="{25FD7E08-2A0D-4A1B-8CB3-C3130603CE8F}" destId="{2D3AC9CD-838E-48D9-9B28-EED140691692}" srcOrd="1" destOrd="0" presId="urn:microsoft.com/office/officeart/2005/8/layout/hierarchy1"/>
    <dgm:cxn modelId="{C531E4BB-D516-425F-8D34-C3078813C200}" type="presParOf" srcId="{C825F2BC-7C74-4A9D-A901-A60CD1C18A37}" destId="{2C54C8B2-5DDE-4395-94D3-21248AAD54B0}" srcOrd="1" destOrd="0" presId="urn:microsoft.com/office/officeart/2005/8/layout/hierarchy1"/>
    <dgm:cxn modelId="{8593F0CA-D4B4-4339-BE99-EE4D925AD56E}" type="presParOf" srcId="{586A19FB-7F47-4746-91DF-6F0D51015048}" destId="{149C96F0-1599-4D75-9D8F-077CB9E52BBB}" srcOrd="2" destOrd="0" presId="urn:microsoft.com/office/officeart/2005/8/layout/hierarchy1"/>
    <dgm:cxn modelId="{D0BA6F24-A731-44BC-8AED-BB7B916BAA64}" type="presParOf" srcId="{586A19FB-7F47-4746-91DF-6F0D51015048}" destId="{1CE110AF-C012-4D9B-9A4F-2824B77314FB}" srcOrd="3" destOrd="0" presId="urn:microsoft.com/office/officeart/2005/8/layout/hierarchy1"/>
    <dgm:cxn modelId="{1534C948-C3B8-4E2D-B637-938A3739C9F5}" type="presParOf" srcId="{1CE110AF-C012-4D9B-9A4F-2824B77314FB}" destId="{62E58DA6-EB76-40E5-800D-01EC02846001}" srcOrd="0" destOrd="0" presId="urn:microsoft.com/office/officeart/2005/8/layout/hierarchy1"/>
    <dgm:cxn modelId="{30706461-3472-4CBF-A849-AC9FA8041DB4}" type="presParOf" srcId="{62E58DA6-EB76-40E5-800D-01EC02846001}" destId="{60DDE7DF-7E64-4B35-94BC-551850523274}" srcOrd="0" destOrd="0" presId="urn:microsoft.com/office/officeart/2005/8/layout/hierarchy1"/>
    <dgm:cxn modelId="{A7C0F3DC-0CB7-4A24-9526-6C4A9CA2B915}" type="presParOf" srcId="{62E58DA6-EB76-40E5-800D-01EC02846001}" destId="{0B58578D-3EC3-4472-8BD3-1AFC673BABC4}" srcOrd="1" destOrd="0" presId="urn:microsoft.com/office/officeart/2005/8/layout/hierarchy1"/>
    <dgm:cxn modelId="{9A952247-4C91-4512-9C6F-2EE96B25CAB7}" type="presParOf" srcId="{1CE110AF-C012-4D9B-9A4F-2824B77314FB}" destId="{B2E22CE1-812A-49FF-9EAA-80BD72A03B5B}" srcOrd="1" destOrd="0" presId="urn:microsoft.com/office/officeart/2005/8/layout/hierarchy1"/>
    <dgm:cxn modelId="{90F21AD9-0B31-4624-8B48-DA6277197BD7}" type="presParOf" srcId="{B2E22CE1-812A-49FF-9EAA-80BD72A03B5B}" destId="{38F674EC-3115-46BB-82B7-A45AC99883CF}" srcOrd="0" destOrd="0" presId="urn:microsoft.com/office/officeart/2005/8/layout/hierarchy1"/>
    <dgm:cxn modelId="{54E76812-8E8F-4125-97E6-E21EF1A10481}" type="presParOf" srcId="{B2E22CE1-812A-49FF-9EAA-80BD72A03B5B}" destId="{4344EBBF-E4E7-43A1-BD0F-8D005628B433}" srcOrd="1" destOrd="0" presId="urn:microsoft.com/office/officeart/2005/8/layout/hierarchy1"/>
    <dgm:cxn modelId="{C68ED336-DA12-412E-A23E-D2BF109D798C}" type="presParOf" srcId="{4344EBBF-E4E7-43A1-BD0F-8D005628B433}" destId="{32F92EB3-ED7B-4564-86CA-C0F461A1CF18}" srcOrd="0" destOrd="0" presId="urn:microsoft.com/office/officeart/2005/8/layout/hierarchy1"/>
    <dgm:cxn modelId="{26902A49-D0A5-4132-B74B-E28048DFA13E}" type="presParOf" srcId="{32F92EB3-ED7B-4564-86CA-C0F461A1CF18}" destId="{A52D457D-EC0B-4967-8582-503CA81A5B06}" srcOrd="0" destOrd="0" presId="urn:microsoft.com/office/officeart/2005/8/layout/hierarchy1"/>
    <dgm:cxn modelId="{3AD41B74-FB6C-4DB1-8DB5-52DBAA95881B}" type="presParOf" srcId="{32F92EB3-ED7B-4564-86CA-C0F461A1CF18}" destId="{01CBEE15-E1DE-4FF2-9AF3-4E4A9B1D7478}" srcOrd="1" destOrd="0" presId="urn:microsoft.com/office/officeart/2005/8/layout/hierarchy1"/>
    <dgm:cxn modelId="{3078A7C1-71F1-44DD-984F-29FEE1AFB1B0}" type="presParOf" srcId="{4344EBBF-E4E7-43A1-BD0F-8D005628B433}" destId="{201A0BEC-8F13-4F62-979E-A0A82B902DE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7D0F85C-1480-4403-AB40-CE04ED68F61D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F62D43D-3A0F-4B1B-8FD1-5BFDA455A86C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Animal</a:t>
          </a:r>
        </a:p>
      </dgm:t>
    </dgm:pt>
    <dgm:pt modelId="{F95A871F-6975-4CEE-AF85-5C82CF3D9BEE}" type="parTrans" cxnId="{A9C46E76-A76C-47AA-AEC3-F04781C2F823}">
      <dgm:prSet/>
      <dgm:spPr/>
      <dgm:t>
        <a:bodyPr/>
        <a:lstStyle/>
        <a:p>
          <a:endParaRPr lang="en-US"/>
        </a:p>
      </dgm:t>
    </dgm:pt>
    <dgm:pt modelId="{35305C68-15B6-41F6-A7E0-581849D959AA}" type="sibTrans" cxnId="{A9C46E76-A76C-47AA-AEC3-F04781C2F823}">
      <dgm:prSet/>
      <dgm:spPr/>
      <dgm:t>
        <a:bodyPr/>
        <a:lstStyle/>
        <a:p>
          <a:endParaRPr lang="en-US"/>
        </a:p>
      </dgm:t>
    </dgm:pt>
    <dgm:pt modelId="{5010841C-6FB4-4099-AA0F-4A0A40C2F39E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Carnivore</a:t>
          </a:r>
        </a:p>
      </dgm:t>
    </dgm:pt>
    <dgm:pt modelId="{F6AF4DF7-323B-4AF7-B64E-A5613389B3FE}" type="parTrans" cxnId="{6478B25F-6B96-49AC-AFE3-0C2B6A4CBD1C}">
      <dgm:prSet/>
      <dgm:spPr/>
      <dgm:t>
        <a:bodyPr/>
        <a:lstStyle/>
        <a:p>
          <a:endParaRPr lang="en-US"/>
        </a:p>
      </dgm:t>
    </dgm:pt>
    <dgm:pt modelId="{971660D0-0C93-4BC0-8275-691F8BEE0722}" type="sibTrans" cxnId="{6478B25F-6B96-49AC-AFE3-0C2B6A4CBD1C}">
      <dgm:prSet/>
      <dgm:spPr/>
      <dgm:t>
        <a:bodyPr/>
        <a:lstStyle/>
        <a:p>
          <a:endParaRPr lang="en-US"/>
        </a:p>
      </dgm:t>
    </dgm:pt>
    <dgm:pt modelId="{EA36CED6-914A-4F65-8351-21ACF729BB62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Tiger</a:t>
          </a:r>
        </a:p>
      </dgm:t>
    </dgm:pt>
    <dgm:pt modelId="{E1980178-2FF0-4114-A195-D91726820F5B}" type="parTrans" cxnId="{1FFCC945-C772-4282-9AE8-8FE76BF55391}">
      <dgm:prSet/>
      <dgm:spPr/>
      <dgm:t>
        <a:bodyPr/>
        <a:lstStyle/>
        <a:p>
          <a:endParaRPr lang="en-US"/>
        </a:p>
      </dgm:t>
    </dgm:pt>
    <dgm:pt modelId="{07F76758-9F5A-425C-94F2-0A2C6A60C636}" type="sibTrans" cxnId="{1FFCC945-C772-4282-9AE8-8FE76BF55391}">
      <dgm:prSet/>
      <dgm:spPr/>
      <dgm:t>
        <a:bodyPr/>
        <a:lstStyle/>
        <a:p>
          <a:endParaRPr lang="en-US"/>
        </a:p>
      </dgm:t>
    </dgm:pt>
    <dgm:pt modelId="{27FBC282-CAF3-490B-B214-91191570762F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Donkey</a:t>
          </a:r>
        </a:p>
      </dgm:t>
    </dgm:pt>
    <dgm:pt modelId="{34D97303-284D-4A60-ACDE-B41CE094D009}" type="parTrans" cxnId="{F6F19D2E-9C4C-4DEF-9FC6-59E4501CE55C}">
      <dgm:prSet/>
      <dgm:spPr/>
      <dgm:t>
        <a:bodyPr/>
        <a:lstStyle/>
        <a:p>
          <a:endParaRPr lang="en-US"/>
        </a:p>
      </dgm:t>
    </dgm:pt>
    <dgm:pt modelId="{96ECE465-0149-4815-943F-8A5781072BA0}" type="sibTrans" cxnId="{F6F19D2E-9C4C-4DEF-9FC6-59E4501CE55C}">
      <dgm:prSet/>
      <dgm:spPr/>
      <dgm:t>
        <a:bodyPr/>
        <a:lstStyle/>
        <a:p>
          <a:endParaRPr lang="en-US"/>
        </a:p>
      </dgm:t>
    </dgm:pt>
    <dgm:pt modelId="{95784A7C-5D96-46B1-9707-13924E4E779E}" type="pres">
      <dgm:prSet presAssocID="{57D0F85C-1480-4403-AB40-CE04ED68F61D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D3D4F1F-2331-40AF-B1F1-0DE3BC1E14AC}" type="pres">
      <dgm:prSet presAssocID="{2F62D43D-3A0F-4B1B-8FD1-5BFDA455A86C}" presName="root1" presStyleCnt="0"/>
      <dgm:spPr/>
    </dgm:pt>
    <dgm:pt modelId="{6998ADDA-3A1B-45B6-A07A-01FCD4BA49BB}" type="pres">
      <dgm:prSet presAssocID="{2F62D43D-3A0F-4B1B-8FD1-5BFDA455A86C}" presName="LevelOneTextNode" presStyleLbl="node0" presStyleIdx="0" presStyleCnt="1">
        <dgm:presLayoutVars>
          <dgm:chPref val="3"/>
        </dgm:presLayoutVars>
      </dgm:prSet>
      <dgm:spPr/>
    </dgm:pt>
    <dgm:pt modelId="{04E3543D-A5C8-4685-941D-CC5A6D3C16F0}" type="pres">
      <dgm:prSet presAssocID="{2F62D43D-3A0F-4B1B-8FD1-5BFDA455A86C}" presName="level2hierChild" presStyleCnt="0"/>
      <dgm:spPr/>
    </dgm:pt>
    <dgm:pt modelId="{A3F2D820-7163-431D-AD2D-AAA44D891A20}" type="pres">
      <dgm:prSet presAssocID="{F6AF4DF7-323B-4AF7-B64E-A5613389B3FE}" presName="conn2-1" presStyleLbl="parChTrans1D2" presStyleIdx="0" presStyleCnt="2"/>
      <dgm:spPr/>
    </dgm:pt>
    <dgm:pt modelId="{D60E5B76-1D83-4B1E-9F5E-C3B70C556114}" type="pres">
      <dgm:prSet presAssocID="{F6AF4DF7-323B-4AF7-B64E-A5613389B3FE}" presName="connTx" presStyleLbl="parChTrans1D2" presStyleIdx="0" presStyleCnt="2"/>
      <dgm:spPr/>
    </dgm:pt>
    <dgm:pt modelId="{61E6E719-E91F-47D3-9CC1-8D28A26234A1}" type="pres">
      <dgm:prSet presAssocID="{5010841C-6FB4-4099-AA0F-4A0A40C2F39E}" presName="root2" presStyleCnt="0"/>
      <dgm:spPr/>
    </dgm:pt>
    <dgm:pt modelId="{79C575EC-6485-4BB0-B097-1E2831E29182}" type="pres">
      <dgm:prSet presAssocID="{5010841C-6FB4-4099-AA0F-4A0A40C2F39E}" presName="LevelTwoTextNode" presStyleLbl="node2" presStyleIdx="0" presStyleCnt="2">
        <dgm:presLayoutVars>
          <dgm:chPref val="3"/>
        </dgm:presLayoutVars>
      </dgm:prSet>
      <dgm:spPr/>
    </dgm:pt>
    <dgm:pt modelId="{6C6281EF-9F3C-47B1-9F16-FAF7E0DED3D3}" type="pres">
      <dgm:prSet presAssocID="{5010841C-6FB4-4099-AA0F-4A0A40C2F39E}" presName="level3hierChild" presStyleCnt="0"/>
      <dgm:spPr/>
    </dgm:pt>
    <dgm:pt modelId="{558607E1-E212-4480-9474-001BBD395D7B}" type="pres">
      <dgm:prSet presAssocID="{E1980178-2FF0-4114-A195-D91726820F5B}" presName="conn2-1" presStyleLbl="parChTrans1D3" presStyleIdx="0" presStyleCnt="1"/>
      <dgm:spPr/>
    </dgm:pt>
    <dgm:pt modelId="{3DCD49F6-7646-4CB8-BBE0-ADC8B1DF0DC0}" type="pres">
      <dgm:prSet presAssocID="{E1980178-2FF0-4114-A195-D91726820F5B}" presName="connTx" presStyleLbl="parChTrans1D3" presStyleIdx="0" presStyleCnt="1"/>
      <dgm:spPr/>
    </dgm:pt>
    <dgm:pt modelId="{7C2E0188-B487-4990-B577-20D460A21777}" type="pres">
      <dgm:prSet presAssocID="{EA36CED6-914A-4F65-8351-21ACF729BB62}" presName="root2" presStyleCnt="0"/>
      <dgm:spPr/>
    </dgm:pt>
    <dgm:pt modelId="{A98D8B27-04C4-4743-99A8-4EBCAB174DA4}" type="pres">
      <dgm:prSet presAssocID="{EA36CED6-914A-4F65-8351-21ACF729BB62}" presName="LevelTwoTextNode" presStyleLbl="node3" presStyleIdx="0" presStyleCnt="1">
        <dgm:presLayoutVars>
          <dgm:chPref val="3"/>
        </dgm:presLayoutVars>
      </dgm:prSet>
      <dgm:spPr/>
    </dgm:pt>
    <dgm:pt modelId="{385B0EDB-9C47-4920-BA1E-054040CF8709}" type="pres">
      <dgm:prSet presAssocID="{EA36CED6-914A-4F65-8351-21ACF729BB62}" presName="level3hierChild" presStyleCnt="0"/>
      <dgm:spPr/>
    </dgm:pt>
    <dgm:pt modelId="{520093C4-51A8-49E0-9F68-8D97CDFA9EE4}" type="pres">
      <dgm:prSet presAssocID="{34D97303-284D-4A60-ACDE-B41CE094D009}" presName="conn2-1" presStyleLbl="parChTrans1D2" presStyleIdx="1" presStyleCnt="2"/>
      <dgm:spPr/>
    </dgm:pt>
    <dgm:pt modelId="{2345C25D-B2C9-472B-88FC-F111DF3C1F4A}" type="pres">
      <dgm:prSet presAssocID="{34D97303-284D-4A60-ACDE-B41CE094D009}" presName="connTx" presStyleLbl="parChTrans1D2" presStyleIdx="1" presStyleCnt="2"/>
      <dgm:spPr/>
    </dgm:pt>
    <dgm:pt modelId="{F5862273-8DD9-4084-8D6C-F4672F8FE872}" type="pres">
      <dgm:prSet presAssocID="{27FBC282-CAF3-490B-B214-91191570762F}" presName="root2" presStyleCnt="0"/>
      <dgm:spPr/>
    </dgm:pt>
    <dgm:pt modelId="{31390DB4-3D51-4CF8-8C85-35B1DE49FC82}" type="pres">
      <dgm:prSet presAssocID="{27FBC282-CAF3-490B-B214-91191570762F}" presName="LevelTwoTextNode" presStyleLbl="node2" presStyleIdx="1" presStyleCnt="2">
        <dgm:presLayoutVars>
          <dgm:chPref val="3"/>
        </dgm:presLayoutVars>
      </dgm:prSet>
      <dgm:spPr/>
    </dgm:pt>
    <dgm:pt modelId="{95C3FA03-5669-4251-9557-C8DA7FF5FC28}" type="pres">
      <dgm:prSet presAssocID="{27FBC282-CAF3-490B-B214-91191570762F}" presName="level3hierChild" presStyleCnt="0"/>
      <dgm:spPr/>
    </dgm:pt>
  </dgm:ptLst>
  <dgm:cxnLst>
    <dgm:cxn modelId="{2957BD10-0C0B-435A-9832-B168FFD70B52}" type="presOf" srcId="{27FBC282-CAF3-490B-B214-91191570762F}" destId="{31390DB4-3D51-4CF8-8C85-35B1DE49FC82}" srcOrd="0" destOrd="0" presId="urn:microsoft.com/office/officeart/2005/8/layout/hierarchy2"/>
    <dgm:cxn modelId="{F29E0926-898B-4D7B-A62B-B60051247516}" type="presOf" srcId="{2F62D43D-3A0F-4B1B-8FD1-5BFDA455A86C}" destId="{6998ADDA-3A1B-45B6-A07A-01FCD4BA49BB}" srcOrd="0" destOrd="0" presId="urn:microsoft.com/office/officeart/2005/8/layout/hierarchy2"/>
    <dgm:cxn modelId="{F6F19D2E-9C4C-4DEF-9FC6-59E4501CE55C}" srcId="{2F62D43D-3A0F-4B1B-8FD1-5BFDA455A86C}" destId="{27FBC282-CAF3-490B-B214-91191570762F}" srcOrd="1" destOrd="0" parTransId="{34D97303-284D-4A60-ACDE-B41CE094D009}" sibTransId="{96ECE465-0149-4815-943F-8A5781072BA0}"/>
    <dgm:cxn modelId="{6478B25F-6B96-49AC-AFE3-0C2B6A4CBD1C}" srcId="{2F62D43D-3A0F-4B1B-8FD1-5BFDA455A86C}" destId="{5010841C-6FB4-4099-AA0F-4A0A40C2F39E}" srcOrd="0" destOrd="0" parTransId="{F6AF4DF7-323B-4AF7-B64E-A5613389B3FE}" sibTransId="{971660D0-0C93-4BC0-8275-691F8BEE0722}"/>
    <dgm:cxn modelId="{F32AA143-281D-4522-8FB0-D2CE4A9BAEDD}" type="presOf" srcId="{F6AF4DF7-323B-4AF7-B64E-A5613389B3FE}" destId="{A3F2D820-7163-431D-AD2D-AAA44D891A20}" srcOrd="0" destOrd="0" presId="urn:microsoft.com/office/officeart/2005/8/layout/hierarchy2"/>
    <dgm:cxn modelId="{1FFCC945-C772-4282-9AE8-8FE76BF55391}" srcId="{5010841C-6FB4-4099-AA0F-4A0A40C2F39E}" destId="{EA36CED6-914A-4F65-8351-21ACF729BB62}" srcOrd="0" destOrd="0" parTransId="{E1980178-2FF0-4114-A195-D91726820F5B}" sibTransId="{07F76758-9F5A-425C-94F2-0A2C6A60C636}"/>
    <dgm:cxn modelId="{5BAFBB75-959F-4EC5-90C0-898618EB098C}" type="presOf" srcId="{34D97303-284D-4A60-ACDE-B41CE094D009}" destId="{520093C4-51A8-49E0-9F68-8D97CDFA9EE4}" srcOrd="0" destOrd="0" presId="urn:microsoft.com/office/officeart/2005/8/layout/hierarchy2"/>
    <dgm:cxn modelId="{A9C46E76-A76C-47AA-AEC3-F04781C2F823}" srcId="{57D0F85C-1480-4403-AB40-CE04ED68F61D}" destId="{2F62D43D-3A0F-4B1B-8FD1-5BFDA455A86C}" srcOrd="0" destOrd="0" parTransId="{F95A871F-6975-4CEE-AF85-5C82CF3D9BEE}" sibTransId="{35305C68-15B6-41F6-A7E0-581849D959AA}"/>
    <dgm:cxn modelId="{84541595-FD30-4536-A6A8-8C5C59CA8FF3}" type="presOf" srcId="{5010841C-6FB4-4099-AA0F-4A0A40C2F39E}" destId="{79C575EC-6485-4BB0-B097-1E2831E29182}" srcOrd="0" destOrd="0" presId="urn:microsoft.com/office/officeart/2005/8/layout/hierarchy2"/>
    <dgm:cxn modelId="{1F97F59C-1333-4D12-A467-1D32B103C101}" type="presOf" srcId="{E1980178-2FF0-4114-A195-D91726820F5B}" destId="{558607E1-E212-4480-9474-001BBD395D7B}" srcOrd="0" destOrd="0" presId="urn:microsoft.com/office/officeart/2005/8/layout/hierarchy2"/>
    <dgm:cxn modelId="{182262AD-F3FC-4658-A491-B4A42DFF95D3}" type="presOf" srcId="{EA36CED6-914A-4F65-8351-21ACF729BB62}" destId="{A98D8B27-04C4-4743-99A8-4EBCAB174DA4}" srcOrd="0" destOrd="0" presId="urn:microsoft.com/office/officeart/2005/8/layout/hierarchy2"/>
    <dgm:cxn modelId="{53D3F1AD-9862-4B84-9D55-F6B5A47C3D4D}" type="presOf" srcId="{F6AF4DF7-323B-4AF7-B64E-A5613389B3FE}" destId="{D60E5B76-1D83-4B1E-9F5E-C3B70C556114}" srcOrd="1" destOrd="0" presId="urn:microsoft.com/office/officeart/2005/8/layout/hierarchy2"/>
    <dgm:cxn modelId="{E01251AE-ED79-44FF-A618-703E33D5290F}" type="presOf" srcId="{34D97303-284D-4A60-ACDE-B41CE094D009}" destId="{2345C25D-B2C9-472B-88FC-F111DF3C1F4A}" srcOrd="1" destOrd="0" presId="urn:microsoft.com/office/officeart/2005/8/layout/hierarchy2"/>
    <dgm:cxn modelId="{DD9C73D9-E718-4BA7-9284-D68237818690}" type="presOf" srcId="{57D0F85C-1480-4403-AB40-CE04ED68F61D}" destId="{95784A7C-5D96-46B1-9707-13924E4E779E}" srcOrd="0" destOrd="0" presId="urn:microsoft.com/office/officeart/2005/8/layout/hierarchy2"/>
    <dgm:cxn modelId="{89452AF3-521C-45E1-ABE7-C9912E151CE0}" type="presOf" srcId="{E1980178-2FF0-4114-A195-D91726820F5B}" destId="{3DCD49F6-7646-4CB8-BBE0-ADC8B1DF0DC0}" srcOrd="1" destOrd="0" presId="urn:microsoft.com/office/officeart/2005/8/layout/hierarchy2"/>
    <dgm:cxn modelId="{2FCA66AF-4520-4EFF-87A2-A0829DD64B20}" type="presParOf" srcId="{95784A7C-5D96-46B1-9707-13924E4E779E}" destId="{CD3D4F1F-2331-40AF-B1F1-0DE3BC1E14AC}" srcOrd="0" destOrd="0" presId="urn:microsoft.com/office/officeart/2005/8/layout/hierarchy2"/>
    <dgm:cxn modelId="{2316C99B-4E74-4F74-B7A0-B361AAB97A02}" type="presParOf" srcId="{CD3D4F1F-2331-40AF-B1F1-0DE3BC1E14AC}" destId="{6998ADDA-3A1B-45B6-A07A-01FCD4BA49BB}" srcOrd="0" destOrd="0" presId="urn:microsoft.com/office/officeart/2005/8/layout/hierarchy2"/>
    <dgm:cxn modelId="{622863EA-F1D6-43AE-ABDF-D3DF7EE47D43}" type="presParOf" srcId="{CD3D4F1F-2331-40AF-B1F1-0DE3BC1E14AC}" destId="{04E3543D-A5C8-4685-941D-CC5A6D3C16F0}" srcOrd="1" destOrd="0" presId="urn:microsoft.com/office/officeart/2005/8/layout/hierarchy2"/>
    <dgm:cxn modelId="{F42C93E2-A482-40CF-85FD-2C0F76428D76}" type="presParOf" srcId="{04E3543D-A5C8-4685-941D-CC5A6D3C16F0}" destId="{A3F2D820-7163-431D-AD2D-AAA44D891A20}" srcOrd="0" destOrd="0" presId="urn:microsoft.com/office/officeart/2005/8/layout/hierarchy2"/>
    <dgm:cxn modelId="{74E9936B-E333-4083-9D47-5A04BEB11382}" type="presParOf" srcId="{A3F2D820-7163-431D-AD2D-AAA44D891A20}" destId="{D60E5B76-1D83-4B1E-9F5E-C3B70C556114}" srcOrd="0" destOrd="0" presId="urn:microsoft.com/office/officeart/2005/8/layout/hierarchy2"/>
    <dgm:cxn modelId="{BF53AE90-BA9E-4AAB-BF2E-E4C74A90CB23}" type="presParOf" srcId="{04E3543D-A5C8-4685-941D-CC5A6D3C16F0}" destId="{61E6E719-E91F-47D3-9CC1-8D28A26234A1}" srcOrd="1" destOrd="0" presId="urn:microsoft.com/office/officeart/2005/8/layout/hierarchy2"/>
    <dgm:cxn modelId="{643B5FFA-8E4D-4DCD-A00C-33CCA59CC5A0}" type="presParOf" srcId="{61E6E719-E91F-47D3-9CC1-8D28A26234A1}" destId="{79C575EC-6485-4BB0-B097-1E2831E29182}" srcOrd="0" destOrd="0" presId="urn:microsoft.com/office/officeart/2005/8/layout/hierarchy2"/>
    <dgm:cxn modelId="{172FC7FD-E55E-47F6-AD01-BB3F4B984A8E}" type="presParOf" srcId="{61E6E719-E91F-47D3-9CC1-8D28A26234A1}" destId="{6C6281EF-9F3C-47B1-9F16-FAF7E0DED3D3}" srcOrd="1" destOrd="0" presId="urn:microsoft.com/office/officeart/2005/8/layout/hierarchy2"/>
    <dgm:cxn modelId="{F70B1CCD-DD6A-4A04-8549-412C16B4F146}" type="presParOf" srcId="{6C6281EF-9F3C-47B1-9F16-FAF7E0DED3D3}" destId="{558607E1-E212-4480-9474-001BBD395D7B}" srcOrd="0" destOrd="0" presId="urn:microsoft.com/office/officeart/2005/8/layout/hierarchy2"/>
    <dgm:cxn modelId="{4026101F-2B6E-40CE-BA51-1D73F4E3E8FC}" type="presParOf" srcId="{558607E1-E212-4480-9474-001BBD395D7B}" destId="{3DCD49F6-7646-4CB8-BBE0-ADC8B1DF0DC0}" srcOrd="0" destOrd="0" presId="urn:microsoft.com/office/officeart/2005/8/layout/hierarchy2"/>
    <dgm:cxn modelId="{5C86A9DA-5246-4843-A9A4-0A8CDA4A7260}" type="presParOf" srcId="{6C6281EF-9F3C-47B1-9F16-FAF7E0DED3D3}" destId="{7C2E0188-B487-4990-B577-20D460A21777}" srcOrd="1" destOrd="0" presId="urn:microsoft.com/office/officeart/2005/8/layout/hierarchy2"/>
    <dgm:cxn modelId="{7087E6EB-9F1E-4836-B188-9DB9BC73C3D6}" type="presParOf" srcId="{7C2E0188-B487-4990-B577-20D460A21777}" destId="{A98D8B27-04C4-4743-99A8-4EBCAB174DA4}" srcOrd="0" destOrd="0" presId="urn:microsoft.com/office/officeart/2005/8/layout/hierarchy2"/>
    <dgm:cxn modelId="{2824C81D-BC53-4150-BAFA-8545791D417F}" type="presParOf" srcId="{7C2E0188-B487-4990-B577-20D460A21777}" destId="{385B0EDB-9C47-4920-BA1E-054040CF8709}" srcOrd="1" destOrd="0" presId="urn:microsoft.com/office/officeart/2005/8/layout/hierarchy2"/>
    <dgm:cxn modelId="{D721F5F7-210E-48E7-8407-32ECEF2BD534}" type="presParOf" srcId="{04E3543D-A5C8-4685-941D-CC5A6D3C16F0}" destId="{520093C4-51A8-49E0-9F68-8D97CDFA9EE4}" srcOrd="2" destOrd="0" presId="urn:microsoft.com/office/officeart/2005/8/layout/hierarchy2"/>
    <dgm:cxn modelId="{5031CCCD-1425-419D-BD50-0EDAEB520E1C}" type="presParOf" srcId="{520093C4-51A8-49E0-9F68-8D97CDFA9EE4}" destId="{2345C25D-B2C9-472B-88FC-F111DF3C1F4A}" srcOrd="0" destOrd="0" presId="urn:microsoft.com/office/officeart/2005/8/layout/hierarchy2"/>
    <dgm:cxn modelId="{95658105-BAAC-4D29-89C5-7F0F94212B77}" type="presParOf" srcId="{04E3543D-A5C8-4685-941D-CC5A6D3C16F0}" destId="{F5862273-8DD9-4084-8D6C-F4672F8FE872}" srcOrd="3" destOrd="0" presId="urn:microsoft.com/office/officeart/2005/8/layout/hierarchy2"/>
    <dgm:cxn modelId="{043D7491-F6F5-4F56-A912-D40BFFE3B3F9}" type="presParOf" srcId="{F5862273-8DD9-4084-8D6C-F4672F8FE872}" destId="{31390DB4-3D51-4CF8-8C85-35B1DE49FC82}" srcOrd="0" destOrd="0" presId="urn:microsoft.com/office/officeart/2005/8/layout/hierarchy2"/>
    <dgm:cxn modelId="{4AC73888-A26A-4590-A35F-B3AD7FE2AFFC}" type="presParOf" srcId="{F5862273-8DD9-4084-8D6C-F4672F8FE872}" destId="{95C3FA03-5669-4251-9557-C8DA7FF5FC28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7D0F85C-1480-4403-AB40-CE04ED68F61D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F62D43D-3A0F-4B1B-8FD1-5BFDA455A86C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err="1"/>
            <a:t>ZooMember</a:t>
          </a:r>
          <a:endParaRPr lang="en-US" dirty="0"/>
        </a:p>
      </dgm:t>
    </dgm:pt>
    <dgm:pt modelId="{F95A871F-6975-4CEE-AF85-5C82CF3D9BEE}" type="parTrans" cxnId="{A9C46E76-A76C-47AA-AEC3-F04781C2F823}">
      <dgm:prSet/>
      <dgm:spPr/>
      <dgm:t>
        <a:bodyPr/>
        <a:lstStyle/>
        <a:p>
          <a:endParaRPr lang="en-US"/>
        </a:p>
      </dgm:t>
    </dgm:pt>
    <dgm:pt modelId="{35305C68-15B6-41F6-A7E0-581849D959AA}" type="sibTrans" cxnId="{A9C46E76-A76C-47AA-AEC3-F04781C2F823}">
      <dgm:prSet/>
      <dgm:spPr/>
      <dgm:t>
        <a:bodyPr/>
        <a:lstStyle/>
        <a:p>
          <a:endParaRPr lang="en-US"/>
        </a:p>
      </dgm:t>
    </dgm:pt>
    <dgm:pt modelId="{5010841C-6FB4-4099-AA0F-4A0A40C2F39E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Zookeeper</a:t>
          </a:r>
        </a:p>
      </dgm:t>
    </dgm:pt>
    <dgm:pt modelId="{F6AF4DF7-323B-4AF7-B64E-A5613389B3FE}" type="parTrans" cxnId="{6478B25F-6B96-49AC-AFE3-0C2B6A4CBD1C}">
      <dgm:prSet/>
      <dgm:spPr/>
      <dgm:t>
        <a:bodyPr/>
        <a:lstStyle/>
        <a:p>
          <a:endParaRPr lang="en-US"/>
        </a:p>
      </dgm:t>
    </dgm:pt>
    <dgm:pt modelId="{971660D0-0C93-4BC0-8275-691F8BEE0722}" type="sibTrans" cxnId="{6478B25F-6B96-49AC-AFE3-0C2B6A4CBD1C}">
      <dgm:prSet/>
      <dgm:spPr/>
      <dgm:t>
        <a:bodyPr/>
        <a:lstStyle/>
        <a:p>
          <a:endParaRPr lang="en-US"/>
        </a:p>
      </dgm:t>
    </dgm:pt>
    <dgm:pt modelId="{27FBC282-CAF3-490B-B214-91191570762F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Trainer</a:t>
          </a:r>
        </a:p>
      </dgm:t>
    </dgm:pt>
    <dgm:pt modelId="{34D97303-284D-4A60-ACDE-B41CE094D009}" type="parTrans" cxnId="{F6F19D2E-9C4C-4DEF-9FC6-59E4501CE55C}">
      <dgm:prSet/>
      <dgm:spPr/>
      <dgm:t>
        <a:bodyPr/>
        <a:lstStyle/>
        <a:p>
          <a:endParaRPr lang="en-US"/>
        </a:p>
      </dgm:t>
    </dgm:pt>
    <dgm:pt modelId="{96ECE465-0149-4815-943F-8A5781072BA0}" type="sibTrans" cxnId="{F6F19D2E-9C4C-4DEF-9FC6-59E4501CE55C}">
      <dgm:prSet/>
      <dgm:spPr/>
      <dgm:t>
        <a:bodyPr/>
        <a:lstStyle/>
        <a:p>
          <a:endParaRPr lang="en-US"/>
        </a:p>
      </dgm:t>
    </dgm:pt>
    <dgm:pt modelId="{959D7E7C-8F3F-44AF-B69E-F4F90A8BEBF8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err="1"/>
            <a:t>CustomerService</a:t>
          </a:r>
          <a:endParaRPr lang="en-US" dirty="0"/>
        </a:p>
      </dgm:t>
    </dgm:pt>
    <dgm:pt modelId="{5469B62F-21EF-403D-AFAF-F1F3A62CC116}" type="parTrans" cxnId="{0DA8E695-91DA-4743-AF75-8E5F3F291E2F}">
      <dgm:prSet/>
      <dgm:spPr/>
      <dgm:t>
        <a:bodyPr/>
        <a:lstStyle/>
        <a:p>
          <a:endParaRPr lang="en-US"/>
        </a:p>
      </dgm:t>
    </dgm:pt>
    <dgm:pt modelId="{AC85024C-967F-4E7E-99D0-8B6C16E5EA17}" type="sibTrans" cxnId="{0DA8E695-91DA-4743-AF75-8E5F3F291E2F}">
      <dgm:prSet/>
      <dgm:spPr/>
      <dgm:t>
        <a:bodyPr/>
        <a:lstStyle/>
        <a:p>
          <a:endParaRPr lang="en-US"/>
        </a:p>
      </dgm:t>
    </dgm:pt>
    <dgm:pt modelId="{95784A7C-5D96-46B1-9707-13924E4E779E}" type="pres">
      <dgm:prSet presAssocID="{57D0F85C-1480-4403-AB40-CE04ED68F61D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D3D4F1F-2331-40AF-B1F1-0DE3BC1E14AC}" type="pres">
      <dgm:prSet presAssocID="{2F62D43D-3A0F-4B1B-8FD1-5BFDA455A86C}" presName="root1" presStyleCnt="0"/>
      <dgm:spPr/>
    </dgm:pt>
    <dgm:pt modelId="{6998ADDA-3A1B-45B6-A07A-01FCD4BA49BB}" type="pres">
      <dgm:prSet presAssocID="{2F62D43D-3A0F-4B1B-8FD1-5BFDA455A86C}" presName="LevelOneTextNode" presStyleLbl="node0" presStyleIdx="0" presStyleCnt="1">
        <dgm:presLayoutVars>
          <dgm:chPref val="3"/>
        </dgm:presLayoutVars>
      </dgm:prSet>
      <dgm:spPr/>
    </dgm:pt>
    <dgm:pt modelId="{04E3543D-A5C8-4685-941D-CC5A6D3C16F0}" type="pres">
      <dgm:prSet presAssocID="{2F62D43D-3A0F-4B1B-8FD1-5BFDA455A86C}" presName="level2hierChild" presStyleCnt="0"/>
      <dgm:spPr/>
    </dgm:pt>
    <dgm:pt modelId="{A3F2D820-7163-431D-AD2D-AAA44D891A20}" type="pres">
      <dgm:prSet presAssocID="{F6AF4DF7-323B-4AF7-B64E-A5613389B3FE}" presName="conn2-1" presStyleLbl="parChTrans1D2" presStyleIdx="0" presStyleCnt="3"/>
      <dgm:spPr/>
    </dgm:pt>
    <dgm:pt modelId="{D60E5B76-1D83-4B1E-9F5E-C3B70C556114}" type="pres">
      <dgm:prSet presAssocID="{F6AF4DF7-323B-4AF7-B64E-A5613389B3FE}" presName="connTx" presStyleLbl="parChTrans1D2" presStyleIdx="0" presStyleCnt="3"/>
      <dgm:spPr/>
    </dgm:pt>
    <dgm:pt modelId="{61E6E719-E91F-47D3-9CC1-8D28A26234A1}" type="pres">
      <dgm:prSet presAssocID="{5010841C-6FB4-4099-AA0F-4A0A40C2F39E}" presName="root2" presStyleCnt="0"/>
      <dgm:spPr/>
    </dgm:pt>
    <dgm:pt modelId="{79C575EC-6485-4BB0-B097-1E2831E29182}" type="pres">
      <dgm:prSet presAssocID="{5010841C-6FB4-4099-AA0F-4A0A40C2F39E}" presName="LevelTwoTextNode" presStyleLbl="node2" presStyleIdx="0" presStyleCnt="3">
        <dgm:presLayoutVars>
          <dgm:chPref val="3"/>
        </dgm:presLayoutVars>
      </dgm:prSet>
      <dgm:spPr/>
    </dgm:pt>
    <dgm:pt modelId="{6C6281EF-9F3C-47B1-9F16-FAF7E0DED3D3}" type="pres">
      <dgm:prSet presAssocID="{5010841C-6FB4-4099-AA0F-4A0A40C2F39E}" presName="level3hierChild" presStyleCnt="0"/>
      <dgm:spPr/>
    </dgm:pt>
    <dgm:pt modelId="{520093C4-51A8-49E0-9F68-8D97CDFA9EE4}" type="pres">
      <dgm:prSet presAssocID="{34D97303-284D-4A60-ACDE-B41CE094D009}" presName="conn2-1" presStyleLbl="parChTrans1D2" presStyleIdx="1" presStyleCnt="3"/>
      <dgm:spPr/>
    </dgm:pt>
    <dgm:pt modelId="{2345C25D-B2C9-472B-88FC-F111DF3C1F4A}" type="pres">
      <dgm:prSet presAssocID="{34D97303-284D-4A60-ACDE-B41CE094D009}" presName="connTx" presStyleLbl="parChTrans1D2" presStyleIdx="1" presStyleCnt="3"/>
      <dgm:spPr/>
    </dgm:pt>
    <dgm:pt modelId="{F5862273-8DD9-4084-8D6C-F4672F8FE872}" type="pres">
      <dgm:prSet presAssocID="{27FBC282-CAF3-490B-B214-91191570762F}" presName="root2" presStyleCnt="0"/>
      <dgm:spPr/>
    </dgm:pt>
    <dgm:pt modelId="{31390DB4-3D51-4CF8-8C85-35B1DE49FC82}" type="pres">
      <dgm:prSet presAssocID="{27FBC282-CAF3-490B-B214-91191570762F}" presName="LevelTwoTextNode" presStyleLbl="node2" presStyleIdx="1" presStyleCnt="3">
        <dgm:presLayoutVars>
          <dgm:chPref val="3"/>
        </dgm:presLayoutVars>
      </dgm:prSet>
      <dgm:spPr/>
    </dgm:pt>
    <dgm:pt modelId="{95C3FA03-5669-4251-9557-C8DA7FF5FC28}" type="pres">
      <dgm:prSet presAssocID="{27FBC282-CAF3-490B-B214-91191570762F}" presName="level3hierChild" presStyleCnt="0"/>
      <dgm:spPr/>
    </dgm:pt>
    <dgm:pt modelId="{2370D09E-6DCF-4E5F-AA9E-DE6FA75F978A}" type="pres">
      <dgm:prSet presAssocID="{5469B62F-21EF-403D-AFAF-F1F3A62CC116}" presName="conn2-1" presStyleLbl="parChTrans1D2" presStyleIdx="2" presStyleCnt="3"/>
      <dgm:spPr/>
    </dgm:pt>
    <dgm:pt modelId="{9D3AB6AB-391D-412D-BAD9-CEB8CE3BD293}" type="pres">
      <dgm:prSet presAssocID="{5469B62F-21EF-403D-AFAF-F1F3A62CC116}" presName="connTx" presStyleLbl="parChTrans1D2" presStyleIdx="2" presStyleCnt="3"/>
      <dgm:spPr/>
    </dgm:pt>
    <dgm:pt modelId="{18783810-D85D-46FD-A87E-8E767935EAA6}" type="pres">
      <dgm:prSet presAssocID="{959D7E7C-8F3F-44AF-B69E-F4F90A8BEBF8}" presName="root2" presStyleCnt="0"/>
      <dgm:spPr/>
    </dgm:pt>
    <dgm:pt modelId="{E3691BD4-191B-42CA-BDA3-D11ADBFFCF6E}" type="pres">
      <dgm:prSet presAssocID="{959D7E7C-8F3F-44AF-B69E-F4F90A8BEBF8}" presName="LevelTwoTextNode" presStyleLbl="node2" presStyleIdx="2" presStyleCnt="3">
        <dgm:presLayoutVars>
          <dgm:chPref val="3"/>
        </dgm:presLayoutVars>
      </dgm:prSet>
      <dgm:spPr/>
    </dgm:pt>
    <dgm:pt modelId="{9FFB5598-CC6E-46E3-87C6-711551540B20}" type="pres">
      <dgm:prSet presAssocID="{959D7E7C-8F3F-44AF-B69E-F4F90A8BEBF8}" presName="level3hierChild" presStyleCnt="0"/>
      <dgm:spPr/>
    </dgm:pt>
  </dgm:ptLst>
  <dgm:cxnLst>
    <dgm:cxn modelId="{2957BD10-0C0B-435A-9832-B168FFD70B52}" type="presOf" srcId="{27FBC282-CAF3-490B-B214-91191570762F}" destId="{31390DB4-3D51-4CF8-8C85-35B1DE49FC82}" srcOrd="0" destOrd="0" presId="urn:microsoft.com/office/officeart/2005/8/layout/hierarchy2"/>
    <dgm:cxn modelId="{F29E0926-898B-4D7B-A62B-B60051247516}" type="presOf" srcId="{2F62D43D-3A0F-4B1B-8FD1-5BFDA455A86C}" destId="{6998ADDA-3A1B-45B6-A07A-01FCD4BA49BB}" srcOrd="0" destOrd="0" presId="urn:microsoft.com/office/officeart/2005/8/layout/hierarchy2"/>
    <dgm:cxn modelId="{F6F19D2E-9C4C-4DEF-9FC6-59E4501CE55C}" srcId="{2F62D43D-3A0F-4B1B-8FD1-5BFDA455A86C}" destId="{27FBC282-CAF3-490B-B214-91191570762F}" srcOrd="1" destOrd="0" parTransId="{34D97303-284D-4A60-ACDE-B41CE094D009}" sibTransId="{96ECE465-0149-4815-943F-8A5781072BA0}"/>
    <dgm:cxn modelId="{6478B25F-6B96-49AC-AFE3-0C2B6A4CBD1C}" srcId="{2F62D43D-3A0F-4B1B-8FD1-5BFDA455A86C}" destId="{5010841C-6FB4-4099-AA0F-4A0A40C2F39E}" srcOrd="0" destOrd="0" parTransId="{F6AF4DF7-323B-4AF7-B64E-A5613389B3FE}" sibTransId="{971660D0-0C93-4BC0-8275-691F8BEE0722}"/>
    <dgm:cxn modelId="{F32AA143-281D-4522-8FB0-D2CE4A9BAEDD}" type="presOf" srcId="{F6AF4DF7-323B-4AF7-B64E-A5613389B3FE}" destId="{A3F2D820-7163-431D-AD2D-AAA44D891A20}" srcOrd="0" destOrd="0" presId="urn:microsoft.com/office/officeart/2005/8/layout/hierarchy2"/>
    <dgm:cxn modelId="{5BAFBB75-959F-4EC5-90C0-898618EB098C}" type="presOf" srcId="{34D97303-284D-4A60-ACDE-B41CE094D009}" destId="{520093C4-51A8-49E0-9F68-8D97CDFA9EE4}" srcOrd="0" destOrd="0" presId="urn:microsoft.com/office/officeart/2005/8/layout/hierarchy2"/>
    <dgm:cxn modelId="{A9C46E76-A76C-47AA-AEC3-F04781C2F823}" srcId="{57D0F85C-1480-4403-AB40-CE04ED68F61D}" destId="{2F62D43D-3A0F-4B1B-8FD1-5BFDA455A86C}" srcOrd="0" destOrd="0" parTransId="{F95A871F-6975-4CEE-AF85-5C82CF3D9BEE}" sibTransId="{35305C68-15B6-41F6-A7E0-581849D959AA}"/>
    <dgm:cxn modelId="{F19A2677-EA8C-4BB7-9803-1EC26CD5C972}" type="presOf" srcId="{5469B62F-21EF-403D-AFAF-F1F3A62CC116}" destId="{9D3AB6AB-391D-412D-BAD9-CEB8CE3BD293}" srcOrd="1" destOrd="0" presId="urn:microsoft.com/office/officeart/2005/8/layout/hierarchy2"/>
    <dgm:cxn modelId="{84541595-FD30-4536-A6A8-8C5C59CA8FF3}" type="presOf" srcId="{5010841C-6FB4-4099-AA0F-4A0A40C2F39E}" destId="{79C575EC-6485-4BB0-B097-1E2831E29182}" srcOrd="0" destOrd="0" presId="urn:microsoft.com/office/officeart/2005/8/layout/hierarchy2"/>
    <dgm:cxn modelId="{0DA8E695-91DA-4743-AF75-8E5F3F291E2F}" srcId="{2F62D43D-3A0F-4B1B-8FD1-5BFDA455A86C}" destId="{959D7E7C-8F3F-44AF-B69E-F4F90A8BEBF8}" srcOrd="2" destOrd="0" parTransId="{5469B62F-21EF-403D-AFAF-F1F3A62CC116}" sibTransId="{AC85024C-967F-4E7E-99D0-8B6C16E5EA17}"/>
    <dgm:cxn modelId="{54EF559C-CC32-408A-92F1-462C6DCD925C}" type="presOf" srcId="{959D7E7C-8F3F-44AF-B69E-F4F90A8BEBF8}" destId="{E3691BD4-191B-42CA-BDA3-D11ADBFFCF6E}" srcOrd="0" destOrd="0" presId="urn:microsoft.com/office/officeart/2005/8/layout/hierarchy2"/>
    <dgm:cxn modelId="{53D3F1AD-9862-4B84-9D55-F6B5A47C3D4D}" type="presOf" srcId="{F6AF4DF7-323B-4AF7-B64E-A5613389B3FE}" destId="{D60E5B76-1D83-4B1E-9F5E-C3B70C556114}" srcOrd="1" destOrd="0" presId="urn:microsoft.com/office/officeart/2005/8/layout/hierarchy2"/>
    <dgm:cxn modelId="{E01251AE-ED79-44FF-A618-703E33D5290F}" type="presOf" srcId="{34D97303-284D-4A60-ACDE-B41CE094D009}" destId="{2345C25D-B2C9-472B-88FC-F111DF3C1F4A}" srcOrd="1" destOrd="0" presId="urn:microsoft.com/office/officeart/2005/8/layout/hierarchy2"/>
    <dgm:cxn modelId="{322C4FD9-B673-426B-829F-3D7B12000ACF}" type="presOf" srcId="{5469B62F-21EF-403D-AFAF-F1F3A62CC116}" destId="{2370D09E-6DCF-4E5F-AA9E-DE6FA75F978A}" srcOrd="0" destOrd="0" presId="urn:microsoft.com/office/officeart/2005/8/layout/hierarchy2"/>
    <dgm:cxn modelId="{DD9C73D9-E718-4BA7-9284-D68237818690}" type="presOf" srcId="{57D0F85C-1480-4403-AB40-CE04ED68F61D}" destId="{95784A7C-5D96-46B1-9707-13924E4E779E}" srcOrd="0" destOrd="0" presId="urn:microsoft.com/office/officeart/2005/8/layout/hierarchy2"/>
    <dgm:cxn modelId="{2FCA66AF-4520-4EFF-87A2-A0829DD64B20}" type="presParOf" srcId="{95784A7C-5D96-46B1-9707-13924E4E779E}" destId="{CD3D4F1F-2331-40AF-B1F1-0DE3BC1E14AC}" srcOrd="0" destOrd="0" presId="urn:microsoft.com/office/officeart/2005/8/layout/hierarchy2"/>
    <dgm:cxn modelId="{2316C99B-4E74-4F74-B7A0-B361AAB97A02}" type="presParOf" srcId="{CD3D4F1F-2331-40AF-B1F1-0DE3BC1E14AC}" destId="{6998ADDA-3A1B-45B6-A07A-01FCD4BA49BB}" srcOrd="0" destOrd="0" presId="urn:microsoft.com/office/officeart/2005/8/layout/hierarchy2"/>
    <dgm:cxn modelId="{622863EA-F1D6-43AE-ABDF-D3DF7EE47D43}" type="presParOf" srcId="{CD3D4F1F-2331-40AF-B1F1-0DE3BC1E14AC}" destId="{04E3543D-A5C8-4685-941D-CC5A6D3C16F0}" srcOrd="1" destOrd="0" presId="urn:microsoft.com/office/officeart/2005/8/layout/hierarchy2"/>
    <dgm:cxn modelId="{F42C93E2-A482-40CF-85FD-2C0F76428D76}" type="presParOf" srcId="{04E3543D-A5C8-4685-941D-CC5A6D3C16F0}" destId="{A3F2D820-7163-431D-AD2D-AAA44D891A20}" srcOrd="0" destOrd="0" presId="urn:microsoft.com/office/officeart/2005/8/layout/hierarchy2"/>
    <dgm:cxn modelId="{74E9936B-E333-4083-9D47-5A04BEB11382}" type="presParOf" srcId="{A3F2D820-7163-431D-AD2D-AAA44D891A20}" destId="{D60E5B76-1D83-4B1E-9F5E-C3B70C556114}" srcOrd="0" destOrd="0" presId="urn:microsoft.com/office/officeart/2005/8/layout/hierarchy2"/>
    <dgm:cxn modelId="{BF53AE90-BA9E-4AAB-BF2E-E4C74A90CB23}" type="presParOf" srcId="{04E3543D-A5C8-4685-941D-CC5A6D3C16F0}" destId="{61E6E719-E91F-47D3-9CC1-8D28A26234A1}" srcOrd="1" destOrd="0" presId="urn:microsoft.com/office/officeart/2005/8/layout/hierarchy2"/>
    <dgm:cxn modelId="{643B5FFA-8E4D-4DCD-A00C-33CCA59CC5A0}" type="presParOf" srcId="{61E6E719-E91F-47D3-9CC1-8D28A26234A1}" destId="{79C575EC-6485-4BB0-B097-1E2831E29182}" srcOrd="0" destOrd="0" presId="urn:microsoft.com/office/officeart/2005/8/layout/hierarchy2"/>
    <dgm:cxn modelId="{172FC7FD-E55E-47F6-AD01-BB3F4B984A8E}" type="presParOf" srcId="{61E6E719-E91F-47D3-9CC1-8D28A26234A1}" destId="{6C6281EF-9F3C-47B1-9F16-FAF7E0DED3D3}" srcOrd="1" destOrd="0" presId="urn:microsoft.com/office/officeart/2005/8/layout/hierarchy2"/>
    <dgm:cxn modelId="{D721F5F7-210E-48E7-8407-32ECEF2BD534}" type="presParOf" srcId="{04E3543D-A5C8-4685-941D-CC5A6D3C16F0}" destId="{520093C4-51A8-49E0-9F68-8D97CDFA9EE4}" srcOrd="2" destOrd="0" presId="urn:microsoft.com/office/officeart/2005/8/layout/hierarchy2"/>
    <dgm:cxn modelId="{5031CCCD-1425-419D-BD50-0EDAEB520E1C}" type="presParOf" srcId="{520093C4-51A8-49E0-9F68-8D97CDFA9EE4}" destId="{2345C25D-B2C9-472B-88FC-F111DF3C1F4A}" srcOrd="0" destOrd="0" presId="urn:microsoft.com/office/officeart/2005/8/layout/hierarchy2"/>
    <dgm:cxn modelId="{95658105-BAAC-4D29-89C5-7F0F94212B77}" type="presParOf" srcId="{04E3543D-A5C8-4685-941D-CC5A6D3C16F0}" destId="{F5862273-8DD9-4084-8D6C-F4672F8FE872}" srcOrd="3" destOrd="0" presId="urn:microsoft.com/office/officeart/2005/8/layout/hierarchy2"/>
    <dgm:cxn modelId="{043D7491-F6F5-4F56-A912-D40BFFE3B3F9}" type="presParOf" srcId="{F5862273-8DD9-4084-8D6C-F4672F8FE872}" destId="{31390DB4-3D51-4CF8-8C85-35B1DE49FC82}" srcOrd="0" destOrd="0" presId="urn:microsoft.com/office/officeart/2005/8/layout/hierarchy2"/>
    <dgm:cxn modelId="{4AC73888-A26A-4590-A35F-B3AD7FE2AFFC}" type="presParOf" srcId="{F5862273-8DD9-4084-8D6C-F4672F8FE872}" destId="{95C3FA03-5669-4251-9557-C8DA7FF5FC28}" srcOrd="1" destOrd="0" presId="urn:microsoft.com/office/officeart/2005/8/layout/hierarchy2"/>
    <dgm:cxn modelId="{C5CB0582-5D6A-4926-9ED5-D931E47A6B3C}" type="presParOf" srcId="{04E3543D-A5C8-4685-941D-CC5A6D3C16F0}" destId="{2370D09E-6DCF-4E5F-AA9E-DE6FA75F978A}" srcOrd="4" destOrd="0" presId="urn:microsoft.com/office/officeart/2005/8/layout/hierarchy2"/>
    <dgm:cxn modelId="{87F93F0E-8CED-4ED6-90CF-D036C4998801}" type="presParOf" srcId="{2370D09E-6DCF-4E5F-AA9E-DE6FA75F978A}" destId="{9D3AB6AB-391D-412D-BAD9-CEB8CE3BD293}" srcOrd="0" destOrd="0" presId="urn:microsoft.com/office/officeart/2005/8/layout/hierarchy2"/>
    <dgm:cxn modelId="{762A30F2-D7E4-443E-ACBA-248356B0E596}" type="presParOf" srcId="{04E3543D-A5C8-4685-941D-CC5A6D3C16F0}" destId="{18783810-D85D-46FD-A87E-8E767935EAA6}" srcOrd="5" destOrd="0" presId="urn:microsoft.com/office/officeart/2005/8/layout/hierarchy2"/>
    <dgm:cxn modelId="{30C46E5F-D405-44C4-ACC2-92BB454B10DC}" type="presParOf" srcId="{18783810-D85D-46FD-A87E-8E767935EAA6}" destId="{E3691BD4-191B-42CA-BDA3-D11ADBFFCF6E}" srcOrd="0" destOrd="0" presId="urn:microsoft.com/office/officeart/2005/8/layout/hierarchy2"/>
    <dgm:cxn modelId="{12DDC70F-FCB8-4BBA-B867-39CE0925000B}" type="presParOf" srcId="{18783810-D85D-46FD-A87E-8E767935EAA6}" destId="{9FFB5598-CC6E-46E3-87C6-711551540B2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7D0F85C-1480-4403-AB40-CE04ED68F61D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F62D43D-3A0F-4B1B-8FD1-5BFDA455A86C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000" dirty="0" err="1"/>
            <a:t>ZooFacility</a:t>
          </a:r>
          <a:endParaRPr lang="en-US" sz="2000" dirty="0"/>
        </a:p>
      </dgm:t>
    </dgm:pt>
    <dgm:pt modelId="{F95A871F-6975-4CEE-AF85-5C82CF3D9BEE}" type="parTrans" cxnId="{A9C46E76-A76C-47AA-AEC3-F04781C2F823}">
      <dgm:prSet/>
      <dgm:spPr/>
      <dgm:t>
        <a:bodyPr/>
        <a:lstStyle/>
        <a:p>
          <a:endParaRPr lang="en-US"/>
        </a:p>
      </dgm:t>
    </dgm:pt>
    <dgm:pt modelId="{35305C68-15B6-41F6-A7E0-581849D959AA}" type="sibTrans" cxnId="{A9C46E76-A76C-47AA-AEC3-F04781C2F823}">
      <dgm:prSet/>
      <dgm:spPr/>
      <dgm:t>
        <a:bodyPr/>
        <a:lstStyle/>
        <a:p>
          <a:endParaRPr lang="en-US"/>
        </a:p>
      </dgm:t>
    </dgm:pt>
    <dgm:pt modelId="{5010841C-6FB4-4099-AA0F-4A0A40C2F39E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000" dirty="0" err="1"/>
            <a:t>GiftShop</a:t>
          </a:r>
          <a:endParaRPr lang="en-US" sz="2000" dirty="0"/>
        </a:p>
      </dgm:t>
    </dgm:pt>
    <dgm:pt modelId="{F6AF4DF7-323B-4AF7-B64E-A5613389B3FE}" type="parTrans" cxnId="{6478B25F-6B96-49AC-AFE3-0C2B6A4CBD1C}">
      <dgm:prSet/>
      <dgm:spPr/>
      <dgm:t>
        <a:bodyPr/>
        <a:lstStyle/>
        <a:p>
          <a:endParaRPr lang="en-US"/>
        </a:p>
      </dgm:t>
    </dgm:pt>
    <dgm:pt modelId="{971660D0-0C93-4BC0-8275-691F8BEE0722}" type="sibTrans" cxnId="{6478B25F-6B96-49AC-AFE3-0C2B6A4CBD1C}">
      <dgm:prSet/>
      <dgm:spPr/>
      <dgm:t>
        <a:bodyPr/>
        <a:lstStyle/>
        <a:p>
          <a:endParaRPr lang="en-US"/>
        </a:p>
      </dgm:t>
    </dgm:pt>
    <dgm:pt modelId="{27FBC282-CAF3-490B-B214-91191570762F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000" dirty="0"/>
            <a:t>Bathroom</a:t>
          </a:r>
        </a:p>
      </dgm:t>
    </dgm:pt>
    <dgm:pt modelId="{34D97303-284D-4A60-ACDE-B41CE094D009}" type="parTrans" cxnId="{F6F19D2E-9C4C-4DEF-9FC6-59E4501CE55C}">
      <dgm:prSet/>
      <dgm:spPr/>
      <dgm:t>
        <a:bodyPr/>
        <a:lstStyle/>
        <a:p>
          <a:endParaRPr lang="en-US"/>
        </a:p>
      </dgm:t>
    </dgm:pt>
    <dgm:pt modelId="{96ECE465-0149-4815-943F-8A5781072BA0}" type="sibTrans" cxnId="{F6F19D2E-9C4C-4DEF-9FC6-59E4501CE55C}">
      <dgm:prSet/>
      <dgm:spPr/>
      <dgm:t>
        <a:bodyPr/>
        <a:lstStyle/>
        <a:p>
          <a:endParaRPr lang="en-US"/>
        </a:p>
      </dgm:t>
    </dgm:pt>
    <dgm:pt modelId="{959D7E7C-8F3F-44AF-B69E-F4F90A8BEBF8}">
      <dgm:prSet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000" dirty="0"/>
            <a:t>Cafeteria</a:t>
          </a:r>
        </a:p>
      </dgm:t>
    </dgm:pt>
    <dgm:pt modelId="{5469B62F-21EF-403D-AFAF-F1F3A62CC116}" type="parTrans" cxnId="{0DA8E695-91DA-4743-AF75-8E5F3F291E2F}">
      <dgm:prSet/>
      <dgm:spPr/>
      <dgm:t>
        <a:bodyPr/>
        <a:lstStyle/>
        <a:p>
          <a:endParaRPr lang="en-US"/>
        </a:p>
      </dgm:t>
    </dgm:pt>
    <dgm:pt modelId="{AC85024C-967F-4E7E-99D0-8B6C16E5EA17}" type="sibTrans" cxnId="{0DA8E695-91DA-4743-AF75-8E5F3F291E2F}">
      <dgm:prSet/>
      <dgm:spPr/>
      <dgm:t>
        <a:bodyPr/>
        <a:lstStyle/>
        <a:p>
          <a:endParaRPr lang="en-US"/>
        </a:p>
      </dgm:t>
    </dgm:pt>
    <dgm:pt modelId="{95784A7C-5D96-46B1-9707-13924E4E779E}" type="pres">
      <dgm:prSet presAssocID="{57D0F85C-1480-4403-AB40-CE04ED68F61D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D3D4F1F-2331-40AF-B1F1-0DE3BC1E14AC}" type="pres">
      <dgm:prSet presAssocID="{2F62D43D-3A0F-4B1B-8FD1-5BFDA455A86C}" presName="root1" presStyleCnt="0"/>
      <dgm:spPr/>
    </dgm:pt>
    <dgm:pt modelId="{6998ADDA-3A1B-45B6-A07A-01FCD4BA49BB}" type="pres">
      <dgm:prSet presAssocID="{2F62D43D-3A0F-4B1B-8FD1-5BFDA455A86C}" presName="LevelOneTextNode" presStyleLbl="node0" presStyleIdx="0" presStyleCnt="1">
        <dgm:presLayoutVars>
          <dgm:chPref val="3"/>
        </dgm:presLayoutVars>
      </dgm:prSet>
      <dgm:spPr/>
    </dgm:pt>
    <dgm:pt modelId="{04E3543D-A5C8-4685-941D-CC5A6D3C16F0}" type="pres">
      <dgm:prSet presAssocID="{2F62D43D-3A0F-4B1B-8FD1-5BFDA455A86C}" presName="level2hierChild" presStyleCnt="0"/>
      <dgm:spPr/>
    </dgm:pt>
    <dgm:pt modelId="{A3F2D820-7163-431D-AD2D-AAA44D891A20}" type="pres">
      <dgm:prSet presAssocID="{F6AF4DF7-323B-4AF7-B64E-A5613389B3FE}" presName="conn2-1" presStyleLbl="parChTrans1D2" presStyleIdx="0" presStyleCnt="3"/>
      <dgm:spPr/>
    </dgm:pt>
    <dgm:pt modelId="{D60E5B76-1D83-4B1E-9F5E-C3B70C556114}" type="pres">
      <dgm:prSet presAssocID="{F6AF4DF7-323B-4AF7-B64E-A5613389B3FE}" presName="connTx" presStyleLbl="parChTrans1D2" presStyleIdx="0" presStyleCnt="3"/>
      <dgm:spPr/>
    </dgm:pt>
    <dgm:pt modelId="{61E6E719-E91F-47D3-9CC1-8D28A26234A1}" type="pres">
      <dgm:prSet presAssocID="{5010841C-6FB4-4099-AA0F-4A0A40C2F39E}" presName="root2" presStyleCnt="0"/>
      <dgm:spPr/>
    </dgm:pt>
    <dgm:pt modelId="{79C575EC-6485-4BB0-B097-1E2831E29182}" type="pres">
      <dgm:prSet presAssocID="{5010841C-6FB4-4099-AA0F-4A0A40C2F39E}" presName="LevelTwoTextNode" presStyleLbl="node2" presStyleIdx="0" presStyleCnt="3" custLinFactNeighborY="1497">
        <dgm:presLayoutVars>
          <dgm:chPref val="3"/>
        </dgm:presLayoutVars>
      </dgm:prSet>
      <dgm:spPr/>
    </dgm:pt>
    <dgm:pt modelId="{6C6281EF-9F3C-47B1-9F16-FAF7E0DED3D3}" type="pres">
      <dgm:prSet presAssocID="{5010841C-6FB4-4099-AA0F-4A0A40C2F39E}" presName="level3hierChild" presStyleCnt="0"/>
      <dgm:spPr/>
    </dgm:pt>
    <dgm:pt modelId="{520093C4-51A8-49E0-9F68-8D97CDFA9EE4}" type="pres">
      <dgm:prSet presAssocID="{34D97303-284D-4A60-ACDE-B41CE094D009}" presName="conn2-1" presStyleLbl="parChTrans1D2" presStyleIdx="1" presStyleCnt="3"/>
      <dgm:spPr/>
    </dgm:pt>
    <dgm:pt modelId="{2345C25D-B2C9-472B-88FC-F111DF3C1F4A}" type="pres">
      <dgm:prSet presAssocID="{34D97303-284D-4A60-ACDE-B41CE094D009}" presName="connTx" presStyleLbl="parChTrans1D2" presStyleIdx="1" presStyleCnt="3"/>
      <dgm:spPr/>
    </dgm:pt>
    <dgm:pt modelId="{F5862273-8DD9-4084-8D6C-F4672F8FE872}" type="pres">
      <dgm:prSet presAssocID="{27FBC282-CAF3-490B-B214-91191570762F}" presName="root2" presStyleCnt="0"/>
      <dgm:spPr/>
    </dgm:pt>
    <dgm:pt modelId="{31390DB4-3D51-4CF8-8C85-35B1DE49FC82}" type="pres">
      <dgm:prSet presAssocID="{27FBC282-CAF3-490B-B214-91191570762F}" presName="LevelTwoTextNode" presStyleLbl="node2" presStyleIdx="1" presStyleCnt="3">
        <dgm:presLayoutVars>
          <dgm:chPref val="3"/>
        </dgm:presLayoutVars>
      </dgm:prSet>
      <dgm:spPr/>
    </dgm:pt>
    <dgm:pt modelId="{95C3FA03-5669-4251-9557-C8DA7FF5FC28}" type="pres">
      <dgm:prSet presAssocID="{27FBC282-CAF3-490B-B214-91191570762F}" presName="level3hierChild" presStyleCnt="0"/>
      <dgm:spPr/>
    </dgm:pt>
    <dgm:pt modelId="{2370D09E-6DCF-4E5F-AA9E-DE6FA75F978A}" type="pres">
      <dgm:prSet presAssocID="{5469B62F-21EF-403D-AFAF-F1F3A62CC116}" presName="conn2-1" presStyleLbl="parChTrans1D2" presStyleIdx="2" presStyleCnt="3"/>
      <dgm:spPr/>
    </dgm:pt>
    <dgm:pt modelId="{9D3AB6AB-391D-412D-BAD9-CEB8CE3BD293}" type="pres">
      <dgm:prSet presAssocID="{5469B62F-21EF-403D-AFAF-F1F3A62CC116}" presName="connTx" presStyleLbl="parChTrans1D2" presStyleIdx="2" presStyleCnt="3"/>
      <dgm:spPr/>
    </dgm:pt>
    <dgm:pt modelId="{18783810-D85D-46FD-A87E-8E767935EAA6}" type="pres">
      <dgm:prSet presAssocID="{959D7E7C-8F3F-44AF-B69E-F4F90A8BEBF8}" presName="root2" presStyleCnt="0"/>
      <dgm:spPr/>
    </dgm:pt>
    <dgm:pt modelId="{E3691BD4-191B-42CA-BDA3-D11ADBFFCF6E}" type="pres">
      <dgm:prSet presAssocID="{959D7E7C-8F3F-44AF-B69E-F4F90A8BEBF8}" presName="LevelTwoTextNode" presStyleLbl="node2" presStyleIdx="2" presStyleCnt="3">
        <dgm:presLayoutVars>
          <dgm:chPref val="3"/>
        </dgm:presLayoutVars>
      </dgm:prSet>
      <dgm:spPr/>
    </dgm:pt>
    <dgm:pt modelId="{9FFB5598-CC6E-46E3-87C6-711551540B20}" type="pres">
      <dgm:prSet presAssocID="{959D7E7C-8F3F-44AF-B69E-F4F90A8BEBF8}" presName="level3hierChild" presStyleCnt="0"/>
      <dgm:spPr/>
    </dgm:pt>
  </dgm:ptLst>
  <dgm:cxnLst>
    <dgm:cxn modelId="{2957BD10-0C0B-435A-9832-B168FFD70B52}" type="presOf" srcId="{27FBC282-CAF3-490B-B214-91191570762F}" destId="{31390DB4-3D51-4CF8-8C85-35B1DE49FC82}" srcOrd="0" destOrd="0" presId="urn:microsoft.com/office/officeart/2005/8/layout/hierarchy2"/>
    <dgm:cxn modelId="{F29E0926-898B-4D7B-A62B-B60051247516}" type="presOf" srcId="{2F62D43D-3A0F-4B1B-8FD1-5BFDA455A86C}" destId="{6998ADDA-3A1B-45B6-A07A-01FCD4BA49BB}" srcOrd="0" destOrd="0" presId="urn:microsoft.com/office/officeart/2005/8/layout/hierarchy2"/>
    <dgm:cxn modelId="{F6F19D2E-9C4C-4DEF-9FC6-59E4501CE55C}" srcId="{2F62D43D-3A0F-4B1B-8FD1-5BFDA455A86C}" destId="{27FBC282-CAF3-490B-B214-91191570762F}" srcOrd="1" destOrd="0" parTransId="{34D97303-284D-4A60-ACDE-B41CE094D009}" sibTransId="{96ECE465-0149-4815-943F-8A5781072BA0}"/>
    <dgm:cxn modelId="{6478B25F-6B96-49AC-AFE3-0C2B6A4CBD1C}" srcId="{2F62D43D-3A0F-4B1B-8FD1-5BFDA455A86C}" destId="{5010841C-6FB4-4099-AA0F-4A0A40C2F39E}" srcOrd="0" destOrd="0" parTransId="{F6AF4DF7-323B-4AF7-B64E-A5613389B3FE}" sibTransId="{971660D0-0C93-4BC0-8275-691F8BEE0722}"/>
    <dgm:cxn modelId="{F32AA143-281D-4522-8FB0-D2CE4A9BAEDD}" type="presOf" srcId="{F6AF4DF7-323B-4AF7-B64E-A5613389B3FE}" destId="{A3F2D820-7163-431D-AD2D-AAA44D891A20}" srcOrd="0" destOrd="0" presId="urn:microsoft.com/office/officeart/2005/8/layout/hierarchy2"/>
    <dgm:cxn modelId="{5BAFBB75-959F-4EC5-90C0-898618EB098C}" type="presOf" srcId="{34D97303-284D-4A60-ACDE-B41CE094D009}" destId="{520093C4-51A8-49E0-9F68-8D97CDFA9EE4}" srcOrd="0" destOrd="0" presId="urn:microsoft.com/office/officeart/2005/8/layout/hierarchy2"/>
    <dgm:cxn modelId="{A9C46E76-A76C-47AA-AEC3-F04781C2F823}" srcId="{57D0F85C-1480-4403-AB40-CE04ED68F61D}" destId="{2F62D43D-3A0F-4B1B-8FD1-5BFDA455A86C}" srcOrd="0" destOrd="0" parTransId="{F95A871F-6975-4CEE-AF85-5C82CF3D9BEE}" sibTransId="{35305C68-15B6-41F6-A7E0-581849D959AA}"/>
    <dgm:cxn modelId="{F19A2677-EA8C-4BB7-9803-1EC26CD5C972}" type="presOf" srcId="{5469B62F-21EF-403D-AFAF-F1F3A62CC116}" destId="{9D3AB6AB-391D-412D-BAD9-CEB8CE3BD293}" srcOrd="1" destOrd="0" presId="urn:microsoft.com/office/officeart/2005/8/layout/hierarchy2"/>
    <dgm:cxn modelId="{84541595-FD30-4536-A6A8-8C5C59CA8FF3}" type="presOf" srcId="{5010841C-6FB4-4099-AA0F-4A0A40C2F39E}" destId="{79C575EC-6485-4BB0-B097-1E2831E29182}" srcOrd="0" destOrd="0" presId="urn:microsoft.com/office/officeart/2005/8/layout/hierarchy2"/>
    <dgm:cxn modelId="{0DA8E695-91DA-4743-AF75-8E5F3F291E2F}" srcId="{2F62D43D-3A0F-4B1B-8FD1-5BFDA455A86C}" destId="{959D7E7C-8F3F-44AF-B69E-F4F90A8BEBF8}" srcOrd="2" destOrd="0" parTransId="{5469B62F-21EF-403D-AFAF-F1F3A62CC116}" sibTransId="{AC85024C-967F-4E7E-99D0-8B6C16E5EA17}"/>
    <dgm:cxn modelId="{54EF559C-CC32-408A-92F1-462C6DCD925C}" type="presOf" srcId="{959D7E7C-8F3F-44AF-B69E-F4F90A8BEBF8}" destId="{E3691BD4-191B-42CA-BDA3-D11ADBFFCF6E}" srcOrd="0" destOrd="0" presId="urn:microsoft.com/office/officeart/2005/8/layout/hierarchy2"/>
    <dgm:cxn modelId="{53D3F1AD-9862-4B84-9D55-F6B5A47C3D4D}" type="presOf" srcId="{F6AF4DF7-323B-4AF7-B64E-A5613389B3FE}" destId="{D60E5B76-1D83-4B1E-9F5E-C3B70C556114}" srcOrd="1" destOrd="0" presId="urn:microsoft.com/office/officeart/2005/8/layout/hierarchy2"/>
    <dgm:cxn modelId="{E01251AE-ED79-44FF-A618-703E33D5290F}" type="presOf" srcId="{34D97303-284D-4A60-ACDE-B41CE094D009}" destId="{2345C25D-B2C9-472B-88FC-F111DF3C1F4A}" srcOrd="1" destOrd="0" presId="urn:microsoft.com/office/officeart/2005/8/layout/hierarchy2"/>
    <dgm:cxn modelId="{322C4FD9-B673-426B-829F-3D7B12000ACF}" type="presOf" srcId="{5469B62F-21EF-403D-AFAF-F1F3A62CC116}" destId="{2370D09E-6DCF-4E5F-AA9E-DE6FA75F978A}" srcOrd="0" destOrd="0" presId="urn:microsoft.com/office/officeart/2005/8/layout/hierarchy2"/>
    <dgm:cxn modelId="{DD9C73D9-E718-4BA7-9284-D68237818690}" type="presOf" srcId="{57D0F85C-1480-4403-AB40-CE04ED68F61D}" destId="{95784A7C-5D96-46B1-9707-13924E4E779E}" srcOrd="0" destOrd="0" presId="urn:microsoft.com/office/officeart/2005/8/layout/hierarchy2"/>
    <dgm:cxn modelId="{2FCA66AF-4520-4EFF-87A2-A0829DD64B20}" type="presParOf" srcId="{95784A7C-5D96-46B1-9707-13924E4E779E}" destId="{CD3D4F1F-2331-40AF-B1F1-0DE3BC1E14AC}" srcOrd="0" destOrd="0" presId="urn:microsoft.com/office/officeart/2005/8/layout/hierarchy2"/>
    <dgm:cxn modelId="{2316C99B-4E74-4F74-B7A0-B361AAB97A02}" type="presParOf" srcId="{CD3D4F1F-2331-40AF-B1F1-0DE3BC1E14AC}" destId="{6998ADDA-3A1B-45B6-A07A-01FCD4BA49BB}" srcOrd="0" destOrd="0" presId="urn:microsoft.com/office/officeart/2005/8/layout/hierarchy2"/>
    <dgm:cxn modelId="{622863EA-F1D6-43AE-ABDF-D3DF7EE47D43}" type="presParOf" srcId="{CD3D4F1F-2331-40AF-B1F1-0DE3BC1E14AC}" destId="{04E3543D-A5C8-4685-941D-CC5A6D3C16F0}" srcOrd="1" destOrd="0" presId="urn:microsoft.com/office/officeart/2005/8/layout/hierarchy2"/>
    <dgm:cxn modelId="{F42C93E2-A482-40CF-85FD-2C0F76428D76}" type="presParOf" srcId="{04E3543D-A5C8-4685-941D-CC5A6D3C16F0}" destId="{A3F2D820-7163-431D-AD2D-AAA44D891A20}" srcOrd="0" destOrd="0" presId="urn:microsoft.com/office/officeart/2005/8/layout/hierarchy2"/>
    <dgm:cxn modelId="{74E9936B-E333-4083-9D47-5A04BEB11382}" type="presParOf" srcId="{A3F2D820-7163-431D-AD2D-AAA44D891A20}" destId="{D60E5B76-1D83-4B1E-9F5E-C3B70C556114}" srcOrd="0" destOrd="0" presId="urn:microsoft.com/office/officeart/2005/8/layout/hierarchy2"/>
    <dgm:cxn modelId="{BF53AE90-BA9E-4AAB-BF2E-E4C74A90CB23}" type="presParOf" srcId="{04E3543D-A5C8-4685-941D-CC5A6D3C16F0}" destId="{61E6E719-E91F-47D3-9CC1-8D28A26234A1}" srcOrd="1" destOrd="0" presId="urn:microsoft.com/office/officeart/2005/8/layout/hierarchy2"/>
    <dgm:cxn modelId="{643B5FFA-8E4D-4DCD-A00C-33CCA59CC5A0}" type="presParOf" srcId="{61E6E719-E91F-47D3-9CC1-8D28A26234A1}" destId="{79C575EC-6485-4BB0-B097-1E2831E29182}" srcOrd="0" destOrd="0" presId="urn:microsoft.com/office/officeart/2005/8/layout/hierarchy2"/>
    <dgm:cxn modelId="{172FC7FD-E55E-47F6-AD01-BB3F4B984A8E}" type="presParOf" srcId="{61E6E719-E91F-47D3-9CC1-8D28A26234A1}" destId="{6C6281EF-9F3C-47B1-9F16-FAF7E0DED3D3}" srcOrd="1" destOrd="0" presId="urn:microsoft.com/office/officeart/2005/8/layout/hierarchy2"/>
    <dgm:cxn modelId="{D721F5F7-210E-48E7-8407-32ECEF2BD534}" type="presParOf" srcId="{04E3543D-A5C8-4685-941D-CC5A6D3C16F0}" destId="{520093C4-51A8-49E0-9F68-8D97CDFA9EE4}" srcOrd="2" destOrd="0" presId="urn:microsoft.com/office/officeart/2005/8/layout/hierarchy2"/>
    <dgm:cxn modelId="{5031CCCD-1425-419D-BD50-0EDAEB520E1C}" type="presParOf" srcId="{520093C4-51A8-49E0-9F68-8D97CDFA9EE4}" destId="{2345C25D-B2C9-472B-88FC-F111DF3C1F4A}" srcOrd="0" destOrd="0" presId="urn:microsoft.com/office/officeart/2005/8/layout/hierarchy2"/>
    <dgm:cxn modelId="{95658105-BAAC-4D29-89C5-7F0F94212B77}" type="presParOf" srcId="{04E3543D-A5C8-4685-941D-CC5A6D3C16F0}" destId="{F5862273-8DD9-4084-8D6C-F4672F8FE872}" srcOrd="3" destOrd="0" presId="urn:microsoft.com/office/officeart/2005/8/layout/hierarchy2"/>
    <dgm:cxn modelId="{043D7491-F6F5-4F56-A912-D40BFFE3B3F9}" type="presParOf" srcId="{F5862273-8DD9-4084-8D6C-F4672F8FE872}" destId="{31390DB4-3D51-4CF8-8C85-35B1DE49FC82}" srcOrd="0" destOrd="0" presId="urn:microsoft.com/office/officeart/2005/8/layout/hierarchy2"/>
    <dgm:cxn modelId="{4AC73888-A26A-4590-A35F-B3AD7FE2AFFC}" type="presParOf" srcId="{F5862273-8DD9-4084-8D6C-F4672F8FE872}" destId="{95C3FA03-5669-4251-9557-C8DA7FF5FC28}" srcOrd="1" destOrd="0" presId="urn:microsoft.com/office/officeart/2005/8/layout/hierarchy2"/>
    <dgm:cxn modelId="{C5CB0582-5D6A-4926-9ED5-D931E47A6B3C}" type="presParOf" srcId="{04E3543D-A5C8-4685-941D-CC5A6D3C16F0}" destId="{2370D09E-6DCF-4E5F-AA9E-DE6FA75F978A}" srcOrd="4" destOrd="0" presId="urn:microsoft.com/office/officeart/2005/8/layout/hierarchy2"/>
    <dgm:cxn modelId="{87F93F0E-8CED-4ED6-90CF-D036C4998801}" type="presParOf" srcId="{2370D09E-6DCF-4E5F-AA9E-DE6FA75F978A}" destId="{9D3AB6AB-391D-412D-BAD9-CEB8CE3BD293}" srcOrd="0" destOrd="0" presId="urn:microsoft.com/office/officeart/2005/8/layout/hierarchy2"/>
    <dgm:cxn modelId="{762A30F2-D7E4-443E-ACBA-248356B0E596}" type="presParOf" srcId="{04E3543D-A5C8-4685-941D-CC5A6D3C16F0}" destId="{18783810-D85D-46FD-A87E-8E767935EAA6}" srcOrd="5" destOrd="0" presId="urn:microsoft.com/office/officeart/2005/8/layout/hierarchy2"/>
    <dgm:cxn modelId="{30C46E5F-D405-44C4-ACC2-92BB454B10DC}" type="presParOf" srcId="{18783810-D85D-46FD-A87E-8E767935EAA6}" destId="{E3691BD4-191B-42CA-BDA3-D11ADBFFCF6E}" srcOrd="0" destOrd="0" presId="urn:microsoft.com/office/officeart/2005/8/layout/hierarchy2"/>
    <dgm:cxn modelId="{12DDC70F-FCB8-4BBA-B867-39CE0925000B}" type="presParOf" srcId="{18783810-D85D-46FD-A87E-8E767935EAA6}" destId="{9FFB5598-CC6E-46E3-87C6-711551540B2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7D0F85C-1480-4403-AB40-CE04ED68F61D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F62D43D-3A0F-4B1B-8FD1-5BFDA455A86C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000" dirty="0"/>
            <a:t>Zoo</a:t>
          </a:r>
        </a:p>
      </dgm:t>
    </dgm:pt>
    <dgm:pt modelId="{F95A871F-6975-4CEE-AF85-5C82CF3D9BEE}" type="parTrans" cxnId="{A9C46E76-A76C-47AA-AEC3-F04781C2F823}">
      <dgm:prSet/>
      <dgm:spPr/>
      <dgm:t>
        <a:bodyPr/>
        <a:lstStyle/>
        <a:p>
          <a:endParaRPr lang="en-US"/>
        </a:p>
      </dgm:t>
    </dgm:pt>
    <dgm:pt modelId="{35305C68-15B6-41F6-A7E0-581849D959AA}" type="sibTrans" cxnId="{A9C46E76-A76C-47AA-AEC3-F04781C2F823}">
      <dgm:prSet/>
      <dgm:spPr/>
      <dgm:t>
        <a:bodyPr/>
        <a:lstStyle/>
        <a:p>
          <a:endParaRPr lang="en-US"/>
        </a:p>
      </dgm:t>
    </dgm:pt>
    <dgm:pt modelId="{5010841C-6FB4-4099-AA0F-4A0A40C2F39E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000" dirty="0"/>
            <a:t>Animal</a:t>
          </a:r>
        </a:p>
      </dgm:t>
    </dgm:pt>
    <dgm:pt modelId="{F6AF4DF7-323B-4AF7-B64E-A5613389B3FE}" type="parTrans" cxnId="{6478B25F-6B96-49AC-AFE3-0C2B6A4CBD1C}">
      <dgm:prSet/>
      <dgm:spPr/>
      <dgm:t>
        <a:bodyPr/>
        <a:lstStyle/>
        <a:p>
          <a:endParaRPr lang="en-US"/>
        </a:p>
      </dgm:t>
    </dgm:pt>
    <dgm:pt modelId="{971660D0-0C93-4BC0-8275-691F8BEE0722}" type="sibTrans" cxnId="{6478B25F-6B96-49AC-AFE3-0C2B6A4CBD1C}">
      <dgm:prSet/>
      <dgm:spPr/>
      <dgm:t>
        <a:bodyPr/>
        <a:lstStyle/>
        <a:p>
          <a:endParaRPr lang="en-US"/>
        </a:p>
      </dgm:t>
    </dgm:pt>
    <dgm:pt modelId="{27FBC282-CAF3-490B-B214-91191570762F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000" dirty="0" err="1"/>
            <a:t>ZooMember</a:t>
          </a:r>
          <a:endParaRPr lang="en-US" sz="2000" dirty="0"/>
        </a:p>
      </dgm:t>
    </dgm:pt>
    <dgm:pt modelId="{34D97303-284D-4A60-ACDE-B41CE094D009}" type="parTrans" cxnId="{F6F19D2E-9C4C-4DEF-9FC6-59E4501CE55C}">
      <dgm:prSet/>
      <dgm:spPr/>
      <dgm:t>
        <a:bodyPr/>
        <a:lstStyle/>
        <a:p>
          <a:endParaRPr lang="en-US"/>
        </a:p>
      </dgm:t>
    </dgm:pt>
    <dgm:pt modelId="{96ECE465-0149-4815-943F-8A5781072BA0}" type="sibTrans" cxnId="{F6F19D2E-9C4C-4DEF-9FC6-59E4501CE55C}">
      <dgm:prSet/>
      <dgm:spPr/>
      <dgm:t>
        <a:bodyPr/>
        <a:lstStyle/>
        <a:p>
          <a:endParaRPr lang="en-US"/>
        </a:p>
      </dgm:t>
    </dgm:pt>
    <dgm:pt modelId="{959D7E7C-8F3F-44AF-B69E-F4F90A8BEBF8}">
      <dgm:prSet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000" dirty="0" err="1"/>
            <a:t>ZooFacility</a:t>
          </a:r>
          <a:endParaRPr lang="en-US" sz="2000" dirty="0"/>
        </a:p>
      </dgm:t>
    </dgm:pt>
    <dgm:pt modelId="{5469B62F-21EF-403D-AFAF-F1F3A62CC116}" type="parTrans" cxnId="{0DA8E695-91DA-4743-AF75-8E5F3F291E2F}">
      <dgm:prSet/>
      <dgm:spPr/>
      <dgm:t>
        <a:bodyPr/>
        <a:lstStyle/>
        <a:p>
          <a:endParaRPr lang="en-US"/>
        </a:p>
      </dgm:t>
    </dgm:pt>
    <dgm:pt modelId="{AC85024C-967F-4E7E-99D0-8B6C16E5EA17}" type="sibTrans" cxnId="{0DA8E695-91DA-4743-AF75-8E5F3F291E2F}">
      <dgm:prSet/>
      <dgm:spPr/>
      <dgm:t>
        <a:bodyPr/>
        <a:lstStyle/>
        <a:p>
          <a:endParaRPr lang="en-US"/>
        </a:p>
      </dgm:t>
    </dgm:pt>
    <dgm:pt modelId="{95784A7C-5D96-46B1-9707-13924E4E779E}" type="pres">
      <dgm:prSet presAssocID="{57D0F85C-1480-4403-AB40-CE04ED68F61D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D3D4F1F-2331-40AF-B1F1-0DE3BC1E14AC}" type="pres">
      <dgm:prSet presAssocID="{2F62D43D-3A0F-4B1B-8FD1-5BFDA455A86C}" presName="root1" presStyleCnt="0"/>
      <dgm:spPr/>
    </dgm:pt>
    <dgm:pt modelId="{6998ADDA-3A1B-45B6-A07A-01FCD4BA49BB}" type="pres">
      <dgm:prSet presAssocID="{2F62D43D-3A0F-4B1B-8FD1-5BFDA455A86C}" presName="LevelOneTextNode" presStyleLbl="node0" presStyleIdx="0" presStyleCnt="1">
        <dgm:presLayoutVars>
          <dgm:chPref val="3"/>
        </dgm:presLayoutVars>
      </dgm:prSet>
      <dgm:spPr/>
    </dgm:pt>
    <dgm:pt modelId="{04E3543D-A5C8-4685-941D-CC5A6D3C16F0}" type="pres">
      <dgm:prSet presAssocID="{2F62D43D-3A0F-4B1B-8FD1-5BFDA455A86C}" presName="level2hierChild" presStyleCnt="0"/>
      <dgm:spPr/>
    </dgm:pt>
    <dgm:pt modelId="{A3F2D820-7163-431D-AD2D-AAA44D891A20}" type="pres">
      <dgm:prSet presAssocID="{F6AF4DF7-323B-4AF7-B64E-A5613389B3FE}" presName="conn2-1" presStyleLbl="parChTrans1D2" presStyleIdx="0" presStyleCnt="3"/>
      <dgm:spPr/>
    </dgm:pt>
    <dgm:pt modelId="{D60E5B76-1D83-4B1E-9F5E-C3B70C556114}" type="pres">
      <dgm:prSet presAssocID="{F6AF4DF7-323B-4AF7-B64E-A5613389B3FE}" presName="connTx" presStyleLbl="parChTrans1D2" presStyleIdx="0" presStyleCnt="3"/>
      <dgm:spPr/>
    </dgm:pt>
    <dgm:pt modelId="{61E6E719-E91F-47D3-9CC1-8D28A26234A1}" type="pres">
      <dgm:prSet presAssocID="{5010841C-6FB4-4099-AA0F-4A0A40C2F39E}" presName="root2" presStyleCnt="0"/>
      <dgm:spPr/>
    </dgm:pt>
    <dgm:pt modelId="{79C575EC-6485-4BB0-B097-1E2831E29182}" type="pres">
      <dgm:prSet presAssocID="{5010841C-6FB4-4099-AA0F-4A0A40C2F39E}" presName="LevelTwoTextNode" presStyleLbl="node2" presStyleIdx="0" presStyleCnt="3">
        <dgm:presLayoutVars>
          <dgm:chPref val="3"/>
        </dgm:presLayoutVars>
      </dgm:prSet>
      <dgm:spPr/>
    </dgm:pt>
    <dgm:pt modelId="{6C6281EF-9F3C-47B1-9F16-FAF7E0DED3D3}" type="pres">
      <dgm:prSet presAssocID="{5010841C-6FB4-4099-AA0F-4A0A40C2F39E}" presName="level3hierChild" presStyleCnt="0"/>
      <dgm:spPr/>
    </dgm:pt>
    <dgm:pt modelId="{520093C4-51A8-49E0-9F68-8D97CDFA9EE4}" type="pres">
      <dgm:prSet presAssocID="{34D97303-284D-4A60-ACDE-B41CE094D009}" presName="conn2-1" presStyleLbl="parChTrans1D2" presStyleIdx="1" presStyleCnt="3"/>
      <dgm:spPr/>
    </dgm:pt>
    <dgm:pt modelId="{2345C25D-B2C9-472B-88FC-F111DF3C1F4A}" type="pres">
      <dgm:prSet presAssocID="{34D97303-284D-4A60-ACDE-B41CE094D009}" presName="connTx" presStyleLbl="parChTrans1D2" presStyleIdx="1" presStyleCnt="3"/>
      <dgm:spPr/>
    </dgm:pt>
    <dgm:pt modelId="{F5862273-8DD9-4084-8D6C-F4672F8FE872}" type="pres">
      <dgm:prSet presAssocID="{27FBC282-CAF3-490B-B214-91191570762F}" presName="root2" presStyleCnt="0"/>
      <dgm:spPr/>
    </dgm:pt>
    <dgm:pt modelId="{31390DB4-3D51-4CF8-8C85-35B1DE49FC82}" type="pres">
      <dgm:prSet presAssocID="{27FBC282-CAF3-490B-B214-91191570762F}" presName="LevelTwoTextNode" presStyleLbl="node2" presStyleIdx="1" presStyleCnt="3">
        <dgm:presLayoutVars>
          <dgm:chPref val="3"/>
        </dgm:presLayoutVars>
      </dgm:prSet>
      <dgm:spPr/>
    </dgm:pt>
    <dgm:pt modelId="{95C3FA03-5669-4251-9557-C8DA7FF5FC28}" type="pres">
      <dgm:prSet presAssocID="{27FBC282-CAF3-490B-B214-91191570762F}" presName="level3hierChild" presStyleCnt="0"/>
      <dgm:spPr/>
    </dgm:pt>
    <dgm:pt modelId="{2370D09E-6DCF-4E5F-AA9E-DE6FA75F978A}" type="pres">
      <dgm:prSet presAssocID="{5469B62F-21EF-403D-AFAF-F1F3A62CC116}" presName="conn2-1" presStyleLbl="parChTrans1D2" presStyleIdx="2" presStyleCnt="3"/>
      <dgm:spPr/>
    </dgm:pt>
    <dgm:pt modelId="{9D3AB6AB-391D-412D-BAD9-CEB8CE3BD293}" type="pres">
      <dgm:prSet presAssocID="{5469B62F-21EF-403D-AFAF-F1F3A62CC116}" presName="connTx" presStyleLbl="parChTrans1D2" presStyleIdx="2" presStyleCnt="3"/>
      <dgm:spPr/>
    </dgm:pt>
    <dgm:pt modelId="{18783810-D85D-46FD-A87E-8E767935EAA6}" type="pres">
      <dgm:prSet presAssocID="{959D7E7C-8F3F-44AF-B69E-F4F90A8BEBF8}" presName="root2" presStyleCnt="0"/>
      <dgm:spPr/>
    </dgm:pt>
    <dgm:pt modelId="{E3691BD4-191B-42CA-BDA3-D11ADBFFCF6E}" type="pres">
      <dgm:prSet presAssocID="{959D7E7C-8F3F-44AF-B69E-F4F90A8BEBF8}" presName="LevelTwoTextNode" presStyleLbl="node2" presStyleIdx="2" presStyleCnt="3">
        <dgm:presLayoutVars>
          <dgm:chPref val="3"/>
        </dgm:presLayoutVars>
      </dgm:prSet>
      <dgm:spPr/>
    </dgm:pt>
    <dgm:pt modelId="{9FFB5598-CC6E-46E3-87C6-711551540B20}" type="pres">
      <dgm:prSet presAssocID="{959D7E7C-8F3F-44AF-B69E-F4F90A8BEBF8}" presName="level3hierChild" presStyleCnt="0"/>
      <dgm:spPr/>
    </dgm:pt>
  </dgm:ptLst>
  <dgm:cxnLst>
    <dgm:cxn modelId="{2957BD10-0C0B-435A-9832-B168FFD70B52}" type="presOf" srcId="{27FBC282-CAF3-490B-B214-91191570762F}" destId="{31390DB4-3D51-4CF8-8C85-35B1DE49FC82}" srcOrd="0" destOrd="0" presId="urn:microsoft.com/office/officeart/2005/8/layout/hierarchy2"/>
    <dgm:cxn modelId="{F29E0926-898B-4D7B-A62B-B60051247516}" type="presOf" srcId="{2F62D43D-3A0F-4B1B-8FD1-5BFDA455A86C}" destId="{6998ADDA-3A1B-45B6-A07A-01FCD4BA49BB}" srcOrd="0" destOrd="0" presId="urn:microsoft.com/office/officeart/2005/8/layout/hierarchy2"/>
    <dgm:cxn modelId="{F6F19D2E-9C4C-4DEF-9FC6-59E4501CE55C}" srcId="{2F62D43D-3A0F-4B1B-8FD1-5BFDA455A86C}" destId="{27FBC282-CAF3-490B-B214-91191570762F}" srcOrd="1" destOrd="0" parTransId="{34D97303-284D-4A60-ACDE-B41CE094D009}" sibTransId="{96ECE465-0149-4815-943F-8A5781072BA0}"/>
    <dgm:cxn modelId="{6478B25F-6B96-49AC-AFE3-0C2B6A4CBD1C}" srcId="{2F62D43D-3A0F-4B1B-8FD1-5BFDA455A86C}" destId="{5010841C-6FB4-4099-AA0F-4A0A40C2F39E}" srcOrd="0" destOrd="0" parTransId="{F6AF4DF7-323B-4AF7-B64E-A5613389B3FE}" sibTransId="{971660D0-0C93-4BC0-8275-691F8BEE0722}"/>
    <dgm:cxn modelId="{F32AA143-281D-4522-8FB0-D2CE4A9BAEDD}" type="presOf" srcId="{F6AF4DF7-323B-4AF7-B64E-A5613389B3FE}" destId="{A3F2D820-7163-431D-AD2D-AAA44D891A20}" srcOrd="0" destOrd="0" presId="urn:microsoft.com/office/officeart/2005/8/layout/hierarchy2"/>
    <dgm:cxn modelId="{5BAFBB75-959F-4EC5-90C0-898618EB098C}" type="presOf" srcId="{34D97303-284D-4A60-ACDE-B41CE094D009}" destId="{520093C4-51A8-49E0-9F68-8D97CDFA9EE4}" srcOrd="0" destOrd="0" presId="urn:microsoft.com/office/officeart/2005/8/layout/hierarchy2"/>
    <dgm:cxn modelId="{A9C46E76-A76C-47AA-AEC3-F04781C2F823}" srcId="{57D0F85C-1480-4403-AB40-CE04ED68F61D}" destId="{2F62D43D-3A0F-4B1B-8FD1-5BFDA455A86C}" srcOrd="0" destOrd="0" parTransId="{F95A871F-6975-4CEE-AF85-5C82CF3D9BEE}" sibTransId="{35305C68-15B6-41F6-A7E0-581849D959AA}"/>
    <dgm:cxn modelId="{F19A2677-EA8C-4BB7-9803-1EC26CD5C972}" type="presOf" srcId="{5469B62F-21EF-403D-AFAF-F1F3A62CC116}" destId="{9D3AB6AB-391D-412D-BAD9-CEB8CE3BD293}" srcOrd="1" destOrd="0" presId="urn:microsoft.com/office/officeart/2005/8/layout/hierarchy2"/>
    <dgm:cxn modelId="{84541595-FD30-4536-A6A8-8C5C59CA8FF3}" type="presOf" srcId="{5010841C-6FB4-4099-AA0F-4A0A40C2F39E}" destId="{79C575EC-6485-4BB0-B097-1E2831E29182}" srcOrd="0" destOrd="0" presId="urn:microsoft.com/office/officeart/2005/8/layout/hierarchy2"/>
    <dgm:cxn modelId="{0DA8E695-91DA-4743-AF75-8E5F3F291E2F}" srcId="{2F62D43D-3A0F-4B1B-8FD1-5BFDA455A86C}" destId="{959D7E7C-8F3F-44AF-B69E-F4F90A8BEBF8}" srcOrd="2" destOrd="0" parTransId="{5469B62F-21EF-403D-AFAF-F1F3A62CC116}" sibTransId="{AC85024C-967F-4E7E-99D0-8B6C16E5EA17}"/>
    <dgm:cxn modelId="{54EF559C-CC32-408A-92F1-462C6DCD925C}" type="presOf" srcId="{959D7E7C-8F3F-44AF-B69E-F4F90A8BEBF8}" destId="{E3691BD4-191B-42CA-BDA3-D11ADBFFCF6E}" srcOrd="0" destOrd="0" presId="urn:microsoft.com/office/officeart/2005/8/layout/hierarchy2"/>
    <dgm:cxn modelId="{53D3F1AD-9862-4B84-9D55-F6B5A47C3D4D}" type="presOf" srcId="{F6AF4DF7-323B-4AF7-B64E-A5613389B3FE}" destId="{D60E5B76-1D83-4B1E-9F5E-C3B70C556114}" srcOrd="1" destOrd="0" presId="urn:microsoft.com/office/officeart/2005/8/layout/hierarchy2"/>
    <dgm:cxn modelId="{E01251AE-ED79-44FF-A618-703E33D5290F}" type="presOf" srcId="{34D97303-284D-4A60-ACDE-B41CE094D009}" destId="{2345C25D-B2C9-472B-88FC-F111DF3C1F4A}" srcOrd="1" destOrd="0" presId="urn:microsoft.com/office/officeart/2005/8/layout/hierarchy2"/>
    <dgm:cxn modelId="{322C4FD9-B673-426B-829F-3D7B12000ACF}" type="presOf" srcId="{5469B62F-21EF-403D-AFAF-F1F3A62CC116}" destId="{2370D09E-6DCF-4E5F-AA9E-DE6FA75F978A}" srcOrd="0" destOrd="0" presId="urn:microsoft.com/office/officeart/2005/8/layout/hierarchy2"/>
    <dgm:cxn modelId="{DD9C73D9-E718-4BA7-9284-D68237818690}" type="presOf" srcId="{57D0F85C-1480-4403-AB40-CE04ED68F61D}" destId="{95784A7C-5D96-46B1-9707-13924E4E779E}" srcOrd="0" destOrd="0" presId="urn:microsoft.com/office/officeart/2005/8/layout/hierarchy2"/>
    <dgm:cxn modelId="{2FCA66AF-4520-4EFF-87A2-A0829DD64B20}" type="presParOf" srcId="{95784A7C-5D96-46B1-9707-13924E4E779E}" destId="{CD3D4F1F-2331-40AF-B1F1-0DE3BC1E14AC}" srcOrd="0" destOrd="0" presId="urn:microsoft.com/office/officeart/2005/8/layout/hierarchy2"/>
    <dgm:cxn modelId="{2316C99B-4E74-4F74-B7A0-B361AAB97A02}" type="presParOf" srcId="{CD3D4F1F-2331-40AF-B1F1-0DE3BC1E14AC}" destId="{6998ADDA-3A1B-45B6-A07A-01FCD4BA49BB}" srcOrd="0" destOrd="0" presId="urn:microsoft.com/office/officeart/2005/8/layout/hierarchy2"/>
    <dgm:cxn modelId="{622863EA-F1D6-43AE-ABDF-D3DF7EE47D43}" type="presParOf" srcId="{CD3D4F1F-2331-40AF-B1F1-0DE3BC1E14AC}" destId="{04E3543D-A5C8-4685-941D-CC5A6D3C16F0}" srcOrd="1" destOrd="0" presId="urn:microsoft.com/office/officeart/2005/8/layout/hierarchy2"/>
    <dgm:cxn modelId="{F42C93E2-A482-40CF-85FD-2C0F76428D76}" type="presParOf" srcId="{04E3543D-A5C8-4685-941D-CC5A6D3C16F0}" destId="{A3F2D820-7163-431D-AD2D-AAA44D891A20}" srcOrd="0" destOrd="0" presId="urn:microsoft.com/office/officeart/2005/8/layout/hierarchy2"/>
    <dgm:cxn modelId="{74E9936B-E333-4083-9D47-5A04BEB11382}" type="presParOf" srcId="{A3F2D820-7163-431D-AD2D-AAA44D891A20}" destId="{D60E5B76-1D83-4B1E-9F5E-C3B70C556114}" srcOrd="0" destOrd="0" presId="urn:microsoft.com/office/officeart/2005/8/layout/hierarchy2"/>
    <dgm:cxn modelId="{BF53AE90-BA9E-4AAB-BF2E-E4C74A90CB23}" type="presParOf" srcId="{04E3543D-A5C8-4685-941D-CC5A6D3C16F0}" destId="{61E6E719-E91F-47D3-9CC1-8D28A26234A1}" srcOrd="1" destOrd="0" presId="urn:microsoft.com/office/officeart/2005/8/layout/hierarchy2"/>
    <dgm:cxn modelId="{643B5FFA-8E4D-4DCD-A00C-33CCA59CC5A0}" type="presParOf" srcId="{61E6E719-E91F-47D3-9CC1-8D28A26234A1}" destId="{79C575EC-6485-4BB0-B097-1E2831E29182}" srcOrd="0" destOrd="0" presId="urn:microsoft.com/office/officeart/2005/8/layout/hierarchy2"/>
    <dgm:cxn modelId="{172FC7FD-E55E-47F6-AD01-BB3F4B984A8E}" type="presParOf" srcId="{61E6E719-E91F-47D3-9CC1-8D28A26234A1}" destId="{6C6281EF-9F3C-47B1-9F16-FAF7E0DED3D3}" srcOrd="1" destOrd="0" presId="urn:microsoft.com/office/officeart/2005/8/layout/hierarchy2"/>
    <dgm:cxn modelId="{D721F5F7-210E-48E7-8407-32ECEF2BD534}" type="presParOf" srcId="{04E3543D-A5C8-4685-941D-CC5A6D3C16F0}" destId="{520093C4-51A8-49E0-9F68-8D97CDFA9EE4}" srcOrd="2" destOrd="0" presId="urn:microsoft.com/office/officeart/2005/8/layout/hierarchy2"/>
    <dgm:cxn modelId="{5031CCCD-1425-419D-BD50-0EDAEB520E1C}" type="presParOf" srcId="{520093C4-51A8-49E0-9F68-8D97CDFA9EE4}" destId="{2345C25D-B2C9-472B-88FC-F111DF3C1F4A}" srcOrd="0" destOrd="0" presId="urn:microsoft.com/office/officeart/2005/8/layout/hierarchy2"/>
    <dgm:cxn modelId="{95658105-BAAC-4D29-89C5-7F0F94212B77}" type="presParOf" srcId="{04E3543D-A5C8-4685-941D-CC5A6D3C16F0}" destId="{F5862273-8DD9-4084-8D6C-F4672F8FE872}" srcOrd="3" destOrd="0" presId="urn:microsoft.com/office/officeart/2005/8/layout/hierarchy2"/>
    <dgm:cxn modelId="{043D7491-F6F5-4F56-A912-D40BFFE3B3F9}" type="presParOf" srcId="{F5862273-8DD9-4084-8D6C-F4672F8FE872}" destId="{31390DB4-3D51-4CF8-8C85-35B1DE49FC82}" srcOrd="0" destOrd="0" presId="urn:microsoft.com/office/officeart/2005/8/layout/hierarchy2"/>
    <dgm:cxn modelId="{4AC73888-A26A-4590-A35F-B3AD7FE2AFFC}" type="presParOf" srcId="{F5862273-8DD9-4084-8D6C-F4672F8FE872}" destId="{95C3FA03-5669-4251-9557-C8DA7FF5FC28}" srcOrd="1" destOrd="0" presId="urn:microsoft.com/office/officeart/2005/8/layout/hierarchy2"/>
    <dgm:cxn modelId="{C5CB0582-5D6A-4926-9ED5-D931E47A6B3C}" type="presParOf" srcId="{04E3543D-A5C8-4685-941D-CC5A6D3C16F0}" destId="{2370D09E-6DCF-4E5F-AA9E-DE6FA75F978A}" srcOrd="4" destOrd="0" presId="urn:microsoft.com/office/officeart/2005/8/layout/hierarchy2"/>
    <dgm:cxn modelId="{87F93F0E-8CED-4ED6-90CF-D036C4998801}" type="presParOf" srcId="{2370D09E-6DCF-4E5F-AA9E-DE6FA75F978A}" destId="{9D3AB6AB-391D-412D-BAD9-CEB8CE3BD293}" srcOrd="0" destOrd="0" presId="urn:microsoft.com/office/officeart/2005/8/layout/hierarchy2"/>
    <dgm:cxn modelId="{762A30F2-D7E4-443E-ACBA-248356B0E596}" type="presParOf" srcId="{04E3543D-A5C8-4685-941D-CC5A6D3C16F0}" destId="{18783810-D85D-46FD-A87E-8E767935EAA6}" srcOrd="5" destOrd="0" presId="urn:microsoft.com/office/officeart/2005/8/layout/hierarchy2"/>
    <dgm:cxn modelId="{30C46E5F-D405-44C4-ACC2-92BB454B10DC}" type="presParOf" srcId="{18783810-D85D-46FD-A87E-8E767935EAA6}" destId="{E3691BD4-191B-42CA-BDA3-D11ADBFFCF6E}" srcOrd="0" destOrd="0" presId="urn:microsoft.com/office/officeart/2005/8/layout/hierarchy2"/>
    <dgm:cxn modelId="{12DDC70F-FCB8-4BBA-B867-39CE0925000B}" type="presParOf" srcId="{18783810-D85D-46FD-A87E-8E767935EAA6}" destId="{9FFB5598-CC6E-46E3-87C6-711551540B2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F674EC-3115-46BB-82B7-A45AC99883CF}">
      <dsp:nvSpPr>
        <dsp:cNvPr id="0" name=""/>
        <dsp:cNvSpPr/>
      </dsp:nvSpPr>
      <dsp:spPr>
        <a:xfrm>
          <a:off x="3872924" y="2446862"/>
          <a:ext cx="91440" cy="45578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557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9C96F0-1599-4D75-9D8F-077CB9E52BBB}">
      <dsp:nvSpPr>
        <dsp:cNvPr id="0" name=""/>
        <dsp:cNvSpPr/>
      </dsp:nvSpPr>
      <dsp:spPr>
        <a:xfrm>
          <a:off x="2960935" y="995933"/>
          <a:ext cx="957708" cy="4557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0602"/>
              </a:lnTo>
              <a:lnTo>
                <a:pt x="957708" y="310602"/>
              </a:lnTo>
              <a:lnTo>
                <a:pt x="957708" y="45578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EC77F8-7575-4653-BD43-38897622597B}">
      <dsp:nvSpPr>
        <dsp:cNvPr id="0" name=""/>
        <dsp:cNvSpPr/>
      </dsp:nvSpPr>
      <dsp:spPr>
        <a:xfrm>
          <a:off x="2003226" y="995933"/>
          <a:ext cx="957708" cy="455782"/>
        </a:xfrm>
        <a:custGeom>
          <a:avLst/>
          <a:gdLst/>
          <a:ahLst/>
          <a:cxnLst/>
          <a:rect l="0" t="0" r="0" b="0"/>
          <a:pathLst>
            <a:path>
              <a:moveTo>
                <a:pt x="957708" y="0"/>
              </a:moveTo>
              <a:lnTo>
                <a:pt x="957708" y="310602"/>
              </a:lnTo>
              <a:lnTo>
                <a:pt x="0" y="310602"/>
              </a:lnTo>
              <a:lnTo>
                <a:pt x="0" y="45578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084906-1D89-42BB-B11A-A7DBE8E58AF6}">
      <dsp:nvSpPr>
        <dsp:cNvPr id="0" name=""/>
        <dsp:cNvSpPr/>
      </dsp:nvSpPr>
      <dsp:spPr>
        <a:xfrm>
          <a:off x="2177355" y="786"/>
          <a:ext cx="1567160" cy="9951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899FFC-63D1-431E-AE39-679FBD586C38}">
      <dsp:nvSpPr>
        <dsp:cNvPr id="0" name=""/>
        <dsp:cNvSpPr/>
      </dsp:nvSpPr>
      <dsp:spPr>
        <a:xfrm>
          <a:off x="2351484" y="166208"/>
          <a:ext cx="1567160" cy="9951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MusicalInstrument</a:t>
          </a:r>
          <a:endParaRPr lang="en-US" sz="1400" kern="1200" dirty="0"/>
        </a:p>
      </dsp:txBody>
      <dsp:txXfrm>
        <a:off x="2380631" y="195355"/>
        <a:ext cx="1508866" cy="936852"/>
      </dsp:txXfrm>
    </dsp:sp>
    <dsp:sp modelId="{0352F942-212D-4ADA-9B14-0FC9EF6C6246}">
      <dsp:nvSpPr>
        <dsp:cNvPr id="0" name=""/>
        <dsp:cNvSpPr/>
      </dsp:nvSpPr>
      <dsp:spPr>
        <a:xfrm>
          <a:off x="1219646" y="1451715"/>
          <a:ext cx="1567160" cy="9951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3AC9CD-838E-48D9-9B28-EED140691692}">
      <dsp:nvSpPr>
        <dsp:cNvPr id="0" name=""/>
        <dsp:cNvSpPr/>
      </dsp:nvSpPr>
      <dsp:spPr>
        <a:xfrm>
          <a:off x="1393775" y="1617137"/>
          <a:ext cx="1567160" cy="9951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ElectricKeyboard</a:t>
          </a:r>
          <a:endParaRPr lang="en-US" sz="1400" kern="1200" dirty="0"/>
        </a:p>
      </dsp:txBody>
      <dsp:txXfrm>
        <a:off x="1422922" y="1646284"/>
        <a:ext cx="1508866" cy="936852"/>
      </dsp:txXfrm>
    </dsp:sp>
    <dsp:sp modelId="{60DDE7DF-7E64-4B35-94BC-551850523274}">
      <dsp:nvSpPr>
        <dsp:cNvPr id="0" name=""/>
        <dsp:cNvSpPr/>
      </dsp:nvSpPr>
      <dsp:spPr>
        <a:xfrm>
          <a:off x="3135064" y="1451715"/>
          <a:ext cx="1567160" cy="9951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58578D-3EC3-4472-8BD3-1AFC673BABC4}">
      <dsp:nvSpPr>
        <dsp:cNvPr id="0" name=""/>
        <dsp:cNvSpPr/>
      </dsp:nvSpPr>
      <dsp:spPr>
        <a:xfrm>
          <a:off x="3309193" y="1617137"/>
          <a:ext cx="1567160" cy="9951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Guitar</a:t>
          </a:r>
        </a:p>
      </dsp:txBody>
      <dsp:txXfrm>
        <a:off x="3338340" y="1646284"/>
        <a:ext cx="1508866" cy="936852"/>
      </dsp:txXfrm>
    </dsp:sp>
    <dsp:sp modelId="{A52D457D-EC0B-4967-8582-503CA81A5B06}">
      <dsp:nvSpPr>
        <dsp:cNvPr id="0" name=""/>
        <dsp:cNvSpPr/>
      </dsp:nvSpPr>
      <dsp:spPr>
        <a:xfrm>
          <a:off x="3135064" y="2902644"/>
          <a:ext cx="1567160" cy="9951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CBEE15-E1DE-4FF2-9AF3-4E4A9B1D7478}">
      <dsp:nvSpPr>
        <dsp:cNvPr id="0" name=""/>
        <dsp:cNvSpPr/>
      </dsp:nvSpPr>
      <dsp:spPr>
        <a:xfrm>
          <a:off x="3309193" y="3068066"/>
          <a:ext cx="1567160" cy="9951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ElectricGuitar</a:t>
          </a:r>
          <a:endParaRPr lang="en-US" sz="1400" kern="1200" dirty="0"/>
        </a:p>
      </dsp:txBody>
      <dsp:txXfrm>
        <a:off x="3338340" y="3097213"/>
        <a:ext cx="1508866" cy="9368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98ADDA-3A1B-45B6-A07A-01FCD4BA49BB}">
      <dsp:nvSpPr>
        <dsp:cNvPr id="0" name=""/>
        <dsp:cNvSpPr/>
      </dsp:nvSpPr>
      <dsp:spPr>
        <a:xfrm>
          <a:off x="2116" y="2174875"/>
          <a:ext cx="2137833" cy="1068916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Animal</a:t>
          </a:r>
        </a:p>
      </dsp:txBody>
      <dsp:txXfrm>
        <a:off x="33423" y="2206182"/>
        <a:ext cx="2075219" cy="1006302"/>
      </dsp:txXfrm>
    </dsp:sp>
    <dsp:sp modelId="{A3F2D820-7163-431D-AD2D-AAA44D891A20}">
      <dsp:nvSpPr>
        <dsp:cNvPr id="0" name=""/>
        <dsp:cNvSpPr/>
      </dsp:nvSpPr>
      <dsp:spPr>
        <a:xfrm rot="19457599">
          <a:off x="2040966" y="2384266"/>
          <a:ext cx="1053099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053099" y="1775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41189" y="2375692"/>
        <a:ext cx="52654" cy="52654"/>
      </dsp:txXfrm>
    </dsp:sp>
    <dsp:sp modelId="{79C575EC-6485-4BB0-B097-1E2831E29182}">
      <dsp:nvSpPr>
        <dsp:cNvPr id="0" name=""/>
        <dsp:cNvSpPr/>
      </dsp:nvSpPr>
      <dsp:spPr>
        <a:xfrm>
          <a:off x="2995083" y="1560248"/>
          <a:ext cx="2137833" cy="1068916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Carnivore</a:t>
          </a:r>
        </a:p>
      </dsp:txBody>
      <dsp:txXfrm>
        <a:off x="3026390" y="1591555"/>
        <a:ext cx="2075219" cy="1006302"/>
      </dsp:txXfrm>
    </dsp:sp>
    <dsp:sp modelId="{558607E1-E212-4480-9474-001BBD395D7B}">
      <dsp:nvSpPr>
        <dsp:cNvPr id="0" name=""/>
        <dsp:cNvSpPr/>
      </dsp:nvSpPr>
      <dsp:spPr>
        <a:xfrm>
          <a:off x="5132916" y="2076952"/>
          <a:ext cx="855133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855133" y="1775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539105" y="2073328"/>
        <a:ext cx="42756" cy="42756"/>
      </dsp:txXfrm>
    </dsp:sp>
    <dsp:sp modelId="{A98D8B27-04C4-4743-99A8-4EBCAB174DA4}">
      <dsp:nvSpPr>
        <dsp:cNvPr id="0" name=""/>
        <dsp:cNvSpPr/>
      </dsp:nvSpPr>
      <dsp:spPr>
        <a:xfrm>
          <a:off x="5988050" y="1560248"/>
          <a:ext cx="2137833" cy="1068916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Tiger</a:t>
          </a:r>
        </a:p>
      </dsp:txBody>
      <dsp:txXfrm>
        <a:off x="6019357" y="1591555"/>
        <a:ext cx="2075219" cy="1006302"/>
      </dsp:txXfrm>
    </dsp:sp>
    <dsp:sp modelId="{520093C4-51A8-49E0-9F68-8D97CDFA9EE4}">
      <dsp:nvSpPr>
        <dsp:cNvPr id="0" name=""/>
        <dsp:cNvSpPr/>
      </dsp:nvSpPr>
      <dsp:spPr>
        <a:xfrm rot="2142401">
          <a:off x="2040966" y="2998893"/>
          <a:ext cx="1053099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053099" y="1775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41189" y="2990319"/>
        <a:ext cx="52654" cy="52654"/>
      </dsp:txXfrm>
    </dsp:sp>
    <dsp:sp modelId="{31390DB4-3D51-4CF8-8C85-35B1DE49FC82}">
      <dsp:nvSpPr>
        <dsp:cNvPr id="0" name=""/>
        <dsp:cNvSpPr/>
      </dsp:nvSpPr>
      <dsp:spPr>
        <a:xfrm>
          <a:off x="2995083" y="2789502"/>
          <a:ext cx="2137833" cy="1068916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Donkey</a:t>
          </a:r>
        </a:p>
      </dsp:txBody>
      <dsp:txXfrm>
        <a:off x="3026390" y="2820809"/>
        <a:ext cx="2075219" cy="10063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98ADDA-3A1B-45B6-A07A-01FCD4BA49BB}">
      <dsp:nvSpPr>
        <dsp:cNvPr id="0" name=""/>
        <dsp:cNvSpPr/>
      </dsp:nvSpPr>
      <dsp:spPr>
        <a:xfrm>
          <a:off x="1808684" y="1082187"/>
          <a:ext cx="1879429" cy="939714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ZooMember</a:t>
          </a:r>
          <a:endParaRPr lang="en-US" sz="2000" kern="1200" dirty="0"/>
        </a:p>
      </dsp:txBody>
      <dsp:txXfrm>
        <a:off x="1836207" y="1109710"/>
        <a:ext cx="1824383" cy="884668"/>
      </dsp:txXfrm>
    </dsp:sp>
    <dsp:sp modelId="{A3F2D820-7163-431D-AD2D-AAA44D891A20}">
      <dsp:nvSpPr>
        <dsp:cNvPr id="0" name=""/>
        <dsp:cNvSpPr/>
      </dsp:nvSpPr>
      <dsp:spPr>
        <a:xfrm rot="18289469">
          <a:off x="3405780" y="984462"/>
          <a:ext cx="1316439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316439" y="2724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31089" y="978798"/>
        <a:ext cx="65821" cy="65821"/>
      </dsp:txXfrm>
    </dsp:sp>
    <dsp:sp modelId="{79C575EC-6485-4BB0-B097-1E2831E29182}">
      <dsp:nvSpPr>
        <dsp:cNvPr id="0" name=""/>
        <dsp:cNvSpPr/>
      </dsp:nvSpPr>
      <dsp:spPr>
        <a:xfrm>
          <a:off x="4439885" y="1515"/>
          <a:ext cx="1879429" cy="939714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Zookeeper</a:t>
          </a:r>
        </a:p>
      </dsp:txBody>
      <dsp:txXfrm>
        <a:off x="4467408" y="29038"/>
        <a:ext cx="1824383" cy="884668"/>
      </dsp:txXfrm>
    </dsp:sp>
    <dsp:sp modelId="{520093C4-51A8-49E0-9F68-8D97CDFA9EE4}">
      <dsp:nvSpPr>
        <dsp:cNvPr id="0" name=""/>
        <dsp:cNvSpPr/>
      </dsp:nvSpPr>
      <dsp:spPr>
        <a:xfrm>
          <a:off x="3688114" y="1524798"/>
          <a:ext cx="751771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751771" y="2724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45205" y="1533250"/>
        <a:ext cx="37588" cy="37588"/>
      </dsp:txXfrm>
    </dsp:sp>
    <dsp:sp modelId="{31390DB4-3D51-4CF8-8C85-35B1DE49FC82}">
      <dsp:nvSpPr>
        <dsp:cNvPr id="0" name=""/>
        <dsp:cNvSpPr/>
      </dsp:nvSpPr>
      <dsp:spPr>
        <a:xfrm>
          <a:off x="4439885" y="1082187"/>
          <a:ext cx="1879429" cy="939714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Trainer</a:t>
          </a:r>
        </a:p>
      </dsp:txBody>
      <dsp:txXfrm>
        <a:off x="4467408" y="1109710"/>
        <a:ext cx="1824383" cy="884668"/>
      </dsp:txXfrm>
    </dsp:sp>
    <dsp:sp modelId="{2370D09E-6DCF-4E5F-AA9E-DE6FA75F978A}">
      <dsp:nvSpPr>
        <dsp:cNvPr id="0" name=""/>
        <dsp:cNvSpPr/>
      </dsp:nvSpPr>
      <dsp:spPr>
        <a:xfrm rot="3310531">
          <a:off x="3405780" y="2065134"/>
          <a:ext cx="1316439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316439" y="2724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31089" y="2059469"/>
        <a:ext cx="65821" cy="65821"/>
      </dsp:txXfrm>
    </dsp:sp>
    <dsp:sp modelId="{E3691BD4-191B-42CA-BDA3-D11ADBFFCF6E}">
      <dsp:nvSpPr>
        <dsp:cNvPr id="0" name=""/>
        <dsp:cNvSpPr/>
      </dsp:nvSpPr>
      <dsp:spPr>
        <a:xfrm>
          <a:off x="4439885" y="2162859"/>
          <a:ext cx="1879429" cy="939714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CustomerService</a:t>
          </a:r>
          <a:endParaRPr lang="en-US" sz="2000" kern="1200" dirty="0"/>
        </a:p>
      </dsp:txBody>
      <dsp:txXfrm>
        <a:off x="4467408" y="2190382"/>
        <a:ext cx="1824383" cy="88466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98ADDA-3A1B-45B6-A07A-01FCD4BA49BB}">
      <dsp:nvSpPr>
        <dsp:cNvPr id="0" name=""/>
        <dsp:cNvSpPr/>
      </dsp:nvSpPr>
      <dsp:spPr>
        <a:xfrm>
          <a:off x="1808684" y="1082187"/>
          <a:ext cx="1879429" cy="939714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ZooFacility</a:t>
          </a:r>
          <a:endParaRPr lang="en-US" sz="2000" kern="1200" dirty="0"/>
        </a:p>
      </dsp:txBody>
      <dsp:txXfrm>
        <a:off x="1836207" y="1109710"/>
        <a:ext cx="1824383" cy="884668"/>
      </dsp:txXfrm>
    </dsp:sp>
    <dsp:sp modelId="{A3F2D820-7163-431D-AD2D-AAA44D891A20}">
      <dsp:nvSpPr>
        <dsp:cNvPr id="0" name=""/>
        <dsp:cNvSpPr/>
      </dsp:nvSpPr>
      <dsp:spPr>
        <a:xfrm rot="18310633">
          <a:off x="3411541" y="991496"/>
          <a:ext cx="1304916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304916" y="2724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31377" y="986119"/>
        <a:ext cx="65245" cy="65245"/>
      </dsp:txXfrm>
    </dsp:sp>
    <dsp:sp modelId="{79C575EC-6485-4BB0-B097-1E2831E29182}">
      <dsp:nvSpPr>
        <dsp:cNvPr id="0" name=""/>
        <dsp:cNvSpPr/>
      </dsp:nvSpPr>
      <dsp:spPr>
        <a:xfrm>
          <a:off x="4439885" y="15583"/>
          <a:ext cx="1879429" cy="939714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GiftShop</a:t>
          </a:r>
          <a:endParaRPr lang="en-US" sz="2000" kern="1200" dirty="0"/>
        </a:p>
      </dsp:txBody>
      <dsp:txXfrm>
        <a:off x="4467408" y="43106"/>
        <a:ext cx="1824383" cy="884668"/>
      </dsp:txXfrm>
    </dsp:sp>
    <dsp:sp modelId="{520093C4-51A8-49E0-9F68-8D97CDFA9EE4}">
      <dsp:nvSpPr>
        <dsp:cNvPr id="0" name=""/>
        <dsp:cNvSpPr/>
      </dsp:nvSpPr>
      <dsp:spPr>
        <a:xfrm>
          <a:off x="3688114" y="1524798"/>
          <a:ext cx="751771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751771" y="2724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45205" y="1533250"/>
        <a:ext cx="37588" cy="37588"/>
      </dsp:txXfrm>
    </dsp:sp>
    <dsp:sp modelId="{31390DB4-3D51-4CF8-8C85-35B1DE49FC82}">
      <dsp:nvSpPr>
        <dsp:cNvPr id="0" name=""/>
        <dsp:cNvSpPr/>
      </dsp:nvSpPr>
      <dsp:spPr>
        <a:xfrm>
          <a:off x="4439885" y="1082187"/>
          <a:ext cx="1879429" cy="939714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Bathroom</a:t>
          </a:r>
        </a:p>
      </dsp:txBody>
      <dsp:txXfrm>
        <a:off x="4467408" y="1109710"/>
        <a:ext cx="1824383" cy="884668"/>
      </dsp:txXfrm>
    </dsp:sp>
    <dsp:sp modelId="{2370D09E-6DCF-4E5F-AA9E-DE6FA75F978A}">
      <dsp:nvSpPr>
        <dsp:cNvPr id="0" name=""/>
        <dsp:cNvSpPr/>
      </dsp:nvSpPr>
      <dsp:spPr>
        <a:xfrm rot="3310531">
          <a:off x="3405780" y="2065134"/>
          <a:ext cx="1316439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316439" y="2724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31089" y="2059469"/>
        <a:ext cx="65821" cy="65821"/>
      </dsp:txXfrm>
    </dsp:sp>
    <dsp:sp modelId="{E3691BD4-191B-42CA-BDA3-D11ADBFFCF6E}">
      <dsp:nvSpPr>
        <dsp:cNvPr id="0" name=""/>
        <dsp:cNvSpPr/>
      </dsp:nvSpPr>
      <dsp:spPr>
        <a:xfrm>
          <a:off x="4439885" y="2162859"/>
          <a:ext cx="1879429" cy="939714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Cafeteria</a:t>
          </a:r>
        </a:p>
      </dsp:txBody>
      <dsp:txXfrm>
        <a:off x="4467408" y="2190382"/>
        <a:ext cx="1824383" cy="88466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98ADDA-3A1B-45B6-A07A-01FCD4BA49BB}">
      <dsp:nvSpPr>
        <dsp:cNvPr id="0" name=""/>
        <dsp:cNvSpPr/>
      </dsp:nvSpPr>
      <dsp:spPr>
        <a:xfrm>
          <a:off x="1808684" y="1082187"/>
          <a:ext cx="1879429" cy="939714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Zoo</a:t>
          </a:r>
        </a:p>
      </dsp:txBody>
      <dsp:txXfrm>
        <a:off x="1836207" y="1109710"/>
        <a:ext cx="1824383" cy="884668"/>
      </dsp:txXfrm>
    </dsp:sp>
    <dsp:sp modelId="{A3F2D820-7163-431D-AD2D-AAA44D891A20}">
      <dsp:nvSpPr>
        <dsp:cNvPr id="0" name=""/>
        <dsp:cNvSpPr/>
      </dsp:nvSpPr>
      <dsp:spPr>
        <a:xfrm rot="18289469">
          <a:off x="3405780" y="984462"/>
          <a:ext cx="1316439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316439" y="2724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31089" y="978798"/>
        <a:ext cx="65821" cy="65821"/>
      </dsp:txXfrm>
    </dsp:sp>
    <dsp:sp modelId="{79C575EC-6485-4BB0-B097-1E2831E29182}">
      <dsp:nvSpPr>
        <dsp:cNvPr id="0" name=""/>
        <dsp:cNvSpPr/>
      </dsp:nvSpPr>
      <dsp:spPr>
        <a:xfrm>
          <a:off x="4439885" y="1515"/>
          <a:ext cx="1879429" cy="939714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Animal</a:t>
          </a:r>
        </a:p>
      </dsp:txBody>
      <dsp:txXfrm>
        <a:off x="4467408" y="29038"/>
        <a:ext cx="1824383" cy="884668"/>
      </dsp:txXfrm>
    </dsp:sp>
    <dsp:sp modelId="{520093C4-51A8-49E0-9F68-8D97CDFA9EE4}">
      <dsp:nvSpPr>
        <dsp:cNvPr id="0" name=""/>
        <dsp:cNvSpPr/>
      </dsp:nvSpPr>
      <dsp:spPr>
        <a:xfrm>
          <a:off x="3688114" y="1524798"/>
          <a:ext cx="751771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751771" y="2724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45205" y="1533250"/>
        <a:ext cx="37588" cy="37588"/>
      </dsp:txXfrm>
    </dsp:sp>
    <dsp:sp modelId="{31390DB4-3D51-4CF8-8C85-35B1DE49FC82}">
      <dsp:nvSpPr>
        <dsp:cNvPr id="0" name=""/>
        <dsp:cNvSpPr/>
      </dsp:nvSpPr>
      <dsp:spPr>
        <a:xfrm>
          <a:off x="4439885" y="1082187"/>
          <a:ext cx="1879429" cy="939714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ZooMember</a:t>
          </a:r>
          <a:endParaRPr lang="en-US" sz="2000" kern="1200" dirty="0"/>
        </a:p>
      </dsp:txBody>
      <dsp:txXfrm>
        <a:off x="4467408" y="1109710"/>
        <a:ext cx="1824383" cy="884668"/>
      </dsp:txXfrm>
    </dsp:sp>
    <dsp:sp modelId="{2370D09E-6DCF-4E5F-AA9E-DE6FA75F978A}">
      <dsp:nvSpPr>
        <dsp:cNvPr id="0" name=""/>
        <dsp:cNvSpPr/>
      </dsp:nvSpPr>
      <dsp:spPr>
        <a:xfrm rot="3310531">
          <a:off x="3405780" y="2065134"/>
          <a:ext cx="1316439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316439" y="2724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31089" y="2059469"/>
        <a:ext cx="65821" cy="65821"/>
      </dsp:txXfrm>
    </dsp:sp>
    <dsp:sp modelId="{E3691BD4-191B-42CA-BDA3-D11ADBFFCF6E}">
      <dsp:nvSpPr>
        <dsp:cNvPr id="0" name=""/>
        <dsp:cNvSpPr/>
      </dsp:nvSpPr>
      <dsp:spPr>
        <a:xfrm>
          <a:off x="4439885" y="2162859"/>
          <a:ext cx="1879429" cy="939714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ZooFacility</a:t>
          </a:r>
          <a:endParaRPr lang="en-US" sz="2000" kern="1200" dirty="0"/>
        </a:p>
      </dsp:txBody>
      <dsp:txXfrm>
        <a:off x="4467408" y="2190382"/>
        <a:ext cx="1824383" cy="8846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8B30BF-BE3F-47C2-B7B3-E8CB680F2AA1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ECB63E-8074-41A1-9CD7-8EC3ED69F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882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969A0-B3EA-45A4-A390-44554200A62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6754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969A0-B3EA-45A4-A390-44554200A62E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181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969A0-B3EA-45A4-A390-44554200A62E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87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969A0-B3EA-45A4-A390-44554200A62E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8111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</a:t>
            </a:r>
            <a:r>
              <a:rPr lang="en-US" baseline="0" dirty="0"/>
              <a:t> unit is mostly done either on practice it or the board. Feel free to edit </a:t>
            </a:r>
            <a:r>
              <a:rPr lang="en-US" baseline="0"/>
              <a:t>this slide deck as you see fit!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969A0-B3EA-45A4-A390-44554200A62E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7982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969A0-B3EA-45A4-A390-44554200A62E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8685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969A0-B3EA-45A4-A390-44554200A62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9897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969A0-B3EA-45A4-A390-44554200A62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8505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969A0-B3EA-45A4-A390-44554200A62E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1118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good place to touch on </a:t>
            </a: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zen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969A0-B3EA-45A4-A390-44554200A62E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2161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good place to touch on </a:t>
            </a: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zen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969A0-B3EA-45A4-A390-44554200A62E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5275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969A0-B3EA-45A4-A390-44554200A62E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546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Polymorphism is a difficult topic to understand, it’s worthwhile to spend extra time here with your students.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969A0-B3EA-45A4-A390-44554200A62E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745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969A0-B3EA-45A4-A390-44554200A62E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9664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A64DF-0753-4272-8809-7B17C6953B30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0F21E-956D-4A3B-BC0B-652550A06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566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A64DF-0753-4272-8809-7B17C6953B30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0F21E-956D-4A3B-BC0B-652550A06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64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A64DF-0753-4272-8809-7B17C6953B30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0F21E-956D-4A3B-BC0B-652550A06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451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A64DF-0753-4272-8809-7B17C6953B30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0F21E-956D-4A3B-BC0B-652550A06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731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A64DF-0753-4272-8809-7B17C6953B30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0F21E-956D-4A3B-BC0B-652550A06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802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A64DF-0753-4272-8809-7B17C6953B30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0F21E-956D-4A3B-BC0B-652550A06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034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A64DF-0753-4272-8809-7B17C6953B30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0F21E-956D-4A3B-BC0B-652550A06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752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A64DF-0753-4272-8809-7B17C6953B30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0F21E-956D-4A3B-BC0B-652550A06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72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A64DF-0753-4272-8809-7B17C6953B30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0F21E-956D-4A3B-BC0B-652550A06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664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A64DF-0753-4272-8809-7B17C6953B30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0F21E-956D-4A3B-BC0B-652550A06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320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A64DF-0753-4272-8809-7B17C6953B30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0F21E-956D-4A3B-BC0B-652550A06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203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2A64DF-0753-4272-8809-7B17C6953B30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0F21E-956D-4A3B-BC0B-652550A06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570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Test Review &amp; Reteach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[ 5.00 ] [ Today’s Date ] [ Instructor Name ]</a:t>
            </a:r>
          </a:p>
        </p:txBody>
      </p:sp>
    </p:spTree>
    <p:extLst>
      <p:ext uri="{BB962C8B-B14F-4D97-AF65-F5344CB8AC3E}">
        <p14:creationId xmlns:p14="http://schemas.microsoft.com/office/powerpoint/2010/main" val="2506129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453" y="1267012"/>
            <a:ext cx="5809277" cy="37233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1730" y="1267012"/>
            <a:ext cx="5941319" cy="2981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3123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896" y="1399060"/>
            <a:ext cx="5214657" cy="48555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1553" y="1478633"/>
            <a:ext cx="6434300" cy="2675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5918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4878" y="1513916"/>
            <a:ext cx="8620125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0648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325" y="1628775"/>
            <a:ext cx="8515350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184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350" y="896941"/>
            <a:ext cx="5436420" cy="492414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7770" y="896940"/>
            <a:ext cx="6010817" cy="2963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3327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2684" y="293347"/>
            <a:ext cx="6984869" cy="6264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71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13" y="370540"/>
            <a:ext cx="5629174" cy="63290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8687" y="370539"/>
            <a:ext cx="6070482" cy="261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9798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287" y="676275"/>
            <a:ext cx="9115425" cy="550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1167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Read HW 8.1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Correct any incorrect test answers by re-answering on a separate sheet of paper:</a:t>
            </a:r>
          </a:p>
          <a:p>
            <a:pPr marL="0" indent="0">
              <a:buNone/>
            </a:pPr>
            <a:r>
              <a:rPr lang="en-US" dirty="0"/>
              <a:t>	To get back credit, you must justify your new answers.</a:t>
            </a:r>
          </a:p>
          <a:p>
            <a:pPr marL="0" indent="0">
              <a:buNone/>
            </a:pPr>
            <a:r>
              <a:rPr lang="en-US" dirty="0"/>
              <a:t>	Staple new answer sheet to the old test and return it tomorrow.</a:t>
            </a:r>
          </a:p>
        </p:txBody>
      </p:sp>
    </p:spTree>
    <p:extLst>
      <p:ext uri="{BB962C8B-B14F-4D97-AF65-F5344CB8AC3E}">
        <p14:creationId xmlns:p14="http://schemas.microsoft.com/office/powerpoint/2010/main" val="37455947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Inheritance Basics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[ 6.01 ] [ Today’s Date ] [ Instructor Name ]</a:t>
            </a:r>
          </a:p>
        </p:txBody>
      </p:sp>
    </p:spTree>
    <p:extLst>
      <p:ext uri="{BB962C8B-B14F-4D97-AF65-F5344CB8AC3E}">
        <p14:creationId xmlns:p14="http://schemas.microsoft.com/office/powerpoint/2010/main" val="3631751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517" y="1527097"/>
            <a:ext cx="10136094" cy="3271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5095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i.kinja-img.com/gawker-media/image/upload/s--_PgZVCSE--/193m8hvco32j0jp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0"/>
            <a:ext cx="1218406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36360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10180"/>
            <a:ext cx="10515600" cy="1157288"/>
          </a:xfrm>
        </p:spPr>
        <p:txBody>
          <a:bodyPr/>
          <a:lstStyle/>
          <a:p>
            <a:pPr algn="ctr"/>
            <a:r>
              <a:rPr lang="en-US" dirty="0"/>
              <a:t>What do all Pokémon have in common?</a:t>
            </a:r>
          </a:p>
        </p:txBody>
      </p:sp>
    </p:spTree>
    <p:extLst>
      <p:ext uri="{BB962C8B-B14F-4D97-AF65-F5344CB8AC3E}">
        <p14:creationId xmlns:p14="http://schemas.microsoft.com/office/powerpoint/2010/main" val="24728579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need to create a superclass: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Every </a:t>
            </a:r>
            <a:r>
              <a:rPr lang="en-US" dirty="0" err="1"/>
              <a:t>Pokemon</a:t>
            </a:r>
            <a:r>
              <a:rPr lang="en-US" dirty="0"/>
              <a:t> is an instance.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Vocabulary: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Inheritance Hierarchy</a:t>
            </a:r>
          </a:p>
          <a:p>
            <a:r>
              <a:rPr lang="en-US" dirty="0"/>
              <a:t>Inheritance</a:t>
            </a:r>
          </a:p>
          <a:p>
            <a:r>
              <a:rPr lang="en-US" dirty="0"/>
              <a:t>Superclass</a:t>
            </a:r>
          </a:p>
          <a:p>
            <a:r>
              <a:rPr lang="en-US" dirty="0"/>
              <a:t>Subclass, or Child Class</a:t>
            </a:r>
          </a:p>
        </p:txBody>
      </p:sp>
    </p:spTree>
    <p:extLst>
      <p:ext uri="{BB962C8B-B14F-4D97-AF65-F5344CB8AC3E}">
        <p14:creationId xmlns:p14="http://schemas.microsoft.com/office/powerpoint/2010/main" val="1659156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2888456"/>
            <a:ext cx="10515600" cy="115728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What fields would a specialized subclass have that a superclass wouldn’t?</a:t>
            </a:r>
          </a:p>
        </p:txBody>
      </p:sp>
    </p:spTree>
    <p:extLst>
      <p:ext uri="{BB962C8B-B14F-4D97-AF65-F5344CB8AC3E}">
        <p14:creationId xmlns:p14="http://schemas.microsoft.com/office/powerpoint/2010/main" val="40818726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47" b="1073"/>
          <a:stretch/>
        </p:blipFill>
        <p:spPr>
          <a:xfrm>
            <a:off x="965984" y="14068"/>
            <a:ext cx="6461762" cy="6843932"/>
          </a:xfrm>
          <a:prstGeom prst="rect">
            <a:avLst/>
          </a:prstGeom>
        </p:spPr>
      </p:pic>
      <p:pic>
        <p:nvPicPr>
          <p:cNvPr id="8" name="Picture 7" descr="Clipart cartoon of bubbly &lt;strong&gt;soda&lt;/strong&gt; from Clipart: © 2015 Vital Imagery Ltd ...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3203" y="1702191"/>
            <a:ext cx="3114690" cy="346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8117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SugarFreeDrink</a:t>
            </a:r>
            <a:r>
              <a:rPr lang="en-US" dirty="0"/>
              <a:t> class: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SugarFreeDrink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extends Drink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hasSweetener</a:t>
            </a:r>
            <a:r>
              <a:rPr lang="en-US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private double </a:t>
            </a:r>
            <a:r>
              <a:rPr lang="en-US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caffeineContent</a:t>
            </a:r>
            <a:r>
              <a:rPr lang="en-US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6175859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SugarFreeDrink</a:t>
            </a:r>
            <a:r>
              <a:rPr lang="en-US" dirty="0"/>
              <a:t> class: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57399"/>
            <a:ext cx="10875682" cy="41195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SugarFreeDrink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lang="en-US" sz="24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Boolean </a:t>
            </a:r>
            <a:r>
              <a:rPr lang="en-US" sz="24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hasCarbonation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h, double c) {</a:t>
            </a:r>
          </a:p>
          <a:p>
            <a:pPr marL="0" indent="0">
              <a:buNone/>
            </a:pPr>
            <a:endParaRPr lang="en-US" sz="2400" dirty="0"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(name,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hasCarbonation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0.0); </a:t>
            </a:r>
            <a:r>
              <a:rPr lang="en-US" sz="2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//Superclass’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hasSweetener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h;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caffieneContent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c;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835222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SugarFreeDrink</a:t>
            </a:r>
            <a:r>
              <a:rPr lang="en-US" dirty="0"/>
              <a:t> methods: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printWarningLabel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if(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hasSweetener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(“This drink is not safe for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	+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Phenylketonurics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.”);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} else {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(“This drink contains no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	+ artificial sweeteners.”);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95586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1270710"/>
            <a:ext cx="9144000" cy="2387600"/>
          </a:xfrm>
        </p:spPr>
        <p:txBody>
          <a:bodyPr/>
          <a:lstStyle/>
          <a:p>
            <a:r>
              <a:rPr lang="en-US" dirty="0"/>
              <a:t>Worksheet 6.1: Posters</a:t>
            </a:r>
          </a:p>
        </p:txBody>
      </p:sp>
    </p:spTree>
    <p:extLst>
      <p:ext uri="{BB962C8B-B14F-4D97-AF65-F5344CB8AC3E}">
        <p14:creationId xmlns:p14="http://schemas.microsoft.com/office/powerpoint/2010/main" val="37080011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39840"/>
            <a:ext cx="10515600" cy="1157288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Quiz </a:t>
            </a:r>
            <a:r>
              <a:rPr lang="en-US" sz="6000" dirty="0"/>
              <a:t>6.1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4191365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730" y="1526352"/>
            <a:ext cx="9908988" cy="3160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8257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Read HW 9.2 up to “</a:t>
            </a:r>
            <a:r>
              <a:rPr lang="en-US" dirty="0" err="1"/>
              <a:t>DividendStock</a:t>
            </a:r>
            <a:r>
              <a:rPr lang="en-US" dirty="0"/>
              <a:t> Behavior”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Collect images that represent instances of the classes created for in-class poster project.</a:t>
            </a:r>
          </a:p>
        </p:txBody>
      </p:sp>
    </p:spTree>
    <p:extLst>
      <p:ext uri="{BB962C8B-B14F-4D97-AF65-F5344CB8AC3E}">
        <p14:creationId xmlns:p14="http://schemas.microsoft.com/office/powerpoint/2010/main" val="16474263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458538"/>
            <a:ext cx="9144000" cy="2387600"/>
          </a:xfrm>
        </p:spPr>
        <p:txBody>
          <a:bodyPr/>
          <a:lstStyle/>
          <a:p>
            <a:r>
              <a:rPr lang="en-US" dirty="0"/>
              <a:t>Overriding Methods &amp; Accessing Inherited Code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38213"/>
            <a:ext cx="9144000" cy="1655762"/>
          </a:xfrm>
        </p:spPr>
        <p:txBody>
          <a:bodyPr/>
          <a:lstStyle/>
          <a:p>
            <a:r>
              <a:rPr lang="en-US" dirty="0"/>
              <a:t>[ 6.02 ] [ Today’s Date ] [ Instructor Name ]</a:t>
            </a:r>
          </a:p>
        </p:txBody>
      </p:sp>
    </p:spTree>
    <p:extLst>
      <p:ext uri="{BB962C8B-B14F-4D97-AF65-F5344CB8AC3E}">
        <p14:creationId xmlns:p14="http://schemas.microsoft.com/office/powerpoint/2010/main" val="20504939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2112"/>
            <a:ext cx="10515600" cy="1157288"/>
          </a:xfrm>
        </p:spPr>
        <p:txBody>
          <a:bodyPr>
            <a:normAutofit/>
          </a:bodyPr>
          <a:lstStyle/>
          <a:p>
            <a:r>
              <a:rPr lang="en-US" dirty="0"/>
              <a:t>When might we not want inherited methods?</a:t>
            </a:r>
          </a:p>
        </p:txBody>
      </p:sp>
    </p:spTree>
    <p:extLst>
      <p:ext uri="{BB962C8B-B14F-4D97-AF65-F5344CB8AC3E}">
        <p14:creationId xmlns:p14="http://schemas.microsoft.com/office/powerpoint/2010/main" val="26653303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Subclass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FootballPlayer</a:t>
            </a:r>
            <a:r>
              <a:rPr lang="en-US" dirty="0"/>
              <a:t> may have a different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throwing</a:t>
            </a:r>
            <a:r>
              <a:rPr lang="en-US" dirty="0"/>
              <a:t> method than superclass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Athlete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Subclass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SoccerPlayer</a:t>
            </a:r>
            <a:r>
              <a:rPr lang="en-US" dirty="0"/>
              <a:t> may even ignore the method (design choice, soccer players cannot throw!)</a:t>
            </a:r>
          </a:p>
        </p:txBody>
      </p:sp>
    </p:spTree>
    <p:extLst>
      <p:ext uri="{BB962C8B-B14F-4D97-AF65-F5344CB8AC3E}">
        <p14:creationId xmlns:p14="http://schemas.microsoft.com/office/powerpoint/2010/main" val="4903681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Overriding: chug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SugarFreeDrink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void chug(double gulp) {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(“Yuck, this tastes terrible!”)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442071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Overriding: chug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57399"/>
            <a:ext cx="10515600" cy="45451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void chug(double gulp) {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if (ounces &lt; gulp) {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throw new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IllegalArgumentException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} else {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(“Glug, glug, glug!”);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ounces -= gulp;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(“You have “ + ounces + “oz.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	+ of drink left.”);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75903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Overriding: chug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//new chug method,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SugarFreeDrink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void chug(double gulp) {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(“Yuck, this tasted terrible!”);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super.chug</a:t>
            </a:r>
            <a:r>
              <a:rPr lang="en-US" sz="24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(gulp);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842719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15559"/>
            <a:ext cx="10515600" cy="1157288"/>
          </a:xfrm>
        </p:spPr>
        <p:txBody>
          <a:bodyPr/>
          <a:lstStyle/>
          <a:p>
            <a:r>
              <a:rPr lang="en-US" dirty="0"/>
              <a:t>How do we access encapsulated information?</a:t>
            </a:r>
          </a:p>
        </p:txBody>
      </p:sp>
    </p:spTree>
    <p:extLst>
      <p:ext uri="{BB962C8B-B14F-4D97-AF65-F5344CB8AC3E}">
        <p14:creationId xmlns:p14="http://schemas.microsoft.com/office/powerpoint/2010/main" val="24009095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dirty="0"/>
              <a:t> methods: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double </a:t>
            </a:r>
            <a:r>
              <a:rPr lang="en-US" sz="24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getName</a:t>
            </a:r>
            <a:r>
              <a:rPr lang="en-US" sz="24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 	</a:t>
            </a:r>
            <a:r>
              <a:rPr lang="en-US" sz="2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//written in superclass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name;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void advertising() {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(“Avoid the extra calories by 	drinking delicious “ + </a:t>
            </a:r>
            <a:r>
              <a:rPr lang="en-US" sz="24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getName</a:t>
            </a:r>
            <a:r>
              <a:rPr lang="en-US" sz="24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+ “every day!!”);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881123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14438"/>
            <a:ext cx="9144000" cy="2387600"/>
          </a:xfrm>
        </p:spPr>
        <p:txBody>
          <a:bodyPr>
            <a:normAutofit/>
          </a:bodyPr>
          <a:lstStyle/>
          <a:p>
            <a:r>
              <a:rPr lang="en-US" sz="4800" dirty="0"/>
              <a:t>Overloading vs Overriding</a:t>
            </a:r>
          </a:p>
        </p:txBody>
      </p:sp>
    </p:spTree>
    <p:extLst>
      <p:ext uri="{BB962C8B-B14F-4D97-AF65-F5344CB8AC3E}">
        <p14:creationId xmlns:p14="http://schemas.microsoft.com/office/powerpoint/2010/main" val="3542029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047" y="1640259"/>
            <a:ext cx="9520518" cy="3036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5343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29006"/>
            <a:ext cx="10515600" cy="1157288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Worksheet</a:t>
            </a:r>
          </a:p>
        </p:txBody>
      </p:sp>
    </p:spTree>
    <p:extLst>
      <p:ext uri="{BB962C8B-B14F-4D97-AF65-F5344CB8AC3E}">
        <p14:creationId xmlns:p14="http://schemas.microsoft.com/office/powerpoint/2010/main" val="38166438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Read HW 9.2 up to “The Object Class”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91339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458538"/>
            <a:ext cx="9144000" cy="2387600"/>
          </a:xfrm>
        </p:spPr>
        <p:txBody>
          <a:bodyPr/>
          <a:lstStyle/>
          <a:p>
            <a:r>
              <a:rPr lang="en-US" dirty="0"/>
              <a:t>Interacting with the </a:t>
            </a:r>
            <a:br>
              <a:rPr lang="en-US" dirty="0"/>
            </a:br>
            <a:r>
              <a:rPr lang="en-US" dirty="0"/>
              <a:t>Object Superclass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38213"/>
            <a:ext cx="9144000" cy="1655762"/>
          </a:xfrm>
        </p:spPr>
        <p:txBody>
          <a:bodyPr/>
          <a:lstStyle/>
          <a:p>
            <a:r>
              <a:rPr lang="en-US" dirty="0"/>
              <a:t>[ 6.03 ] [ Today’s Date ] [ Instructor Name ]</a:t>
            </a:r>
          </a:p>
        </p:txBody>
      </p:sp>
    </p:spTree>
    <p:extLst>
      <p:ext uri="{BB962C8B-B14F-4D97-AF65-F5344CB8AC3E}">
        <p14:creationId xmlns:p14="http://schemas.microsoft.com/office/powerpoint/2010/main" val="407325370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dirty="0">
                <a:cs typeface="Courier New" panose="02070309020205020404" pitchFamily="49" charset="0"/>
              </a:rPr>
              <a:t> Superclass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All classes are subclasses of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dirty="0"/>
              <a:t> class</a:t>
            </a:r>
          </a:p>
          <a:p>
            <a:pPr marL="0" indent="0">
              <a:buNone/>
            </a:pPr>
            <a:r>
              <a:rPr lang="en-US" dirty="0"/>
              <a:t>The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Object</a:t>
            </a:r>
            <a:r>
              <a:rPr lang="en-US" dirty="0"/>
              <a:t> class is located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java.lang</a:t>
            </a:r>
            <a:r>
              <a:rPr lang="en-US" dirty="0"/>
              <a:t> package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means all objects inherit some methods: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 	 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//only ones on AP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equals()</a:t>
            </a:r>
          </a:p>
        </p:txBody>
      </p:sp>
    </p:spTree>
    <p:extLst>
      <p:ext uri="{BB962C8B-B14F-4D97-AF65-F5344CB8AC3E}">
        <p14:creationId xmlns:p14="http://schemas.microsoft.com/office/powerpoint/2010/main" val="147483500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55900"/>
            <a:ext cx="10515600" cy="1157288"/>
          </a:xfrm>
        </p:spPr>
        <p:txBody>
          <a:bodyPr/>
          <a:lstStyle/>
          <a:p>
            <a:pPr algn="ctr"/>
            <a:r>
              <a:rPr lang="en-US" dirty="0"/>
              <a:t>Who remembers what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US" dirty="0"/>
              <a:t> does?</a:t>
            </a:r>
          </a:p>
        </p:txBody>
      </p:sp>
    </p:spTree>
    <p:extLst>
      <p:ext uri="{BB962C8B-B14F-4D97-AF65-F5344CB8AC3E}">
        <p14:creationId xmlns:p14="http://schemas.microsoft.com/office/powerpoint/2010/main" val="261553663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529" y="2755900"/>
            <a:ext cx="10936942" cy="1157288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Why can’t we just use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/>
              <a:t>  to test for equality?</a:t>
            </a:r>
          </a:p>
        </p:txBody>
      </p:sp>
    </p:spTree>
    <p:extLst>
      <p:ext uri="{BB962C8B-B14F-4D97-AF65-F5344CB8AC3E}">
        <p14:creationId xmlns:p14="http://schemas.microsoft.com/office/powerpoint/2010/main" val="245556936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standard == operator: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 z = “z”;		a == b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		</a:t>
            </a:r>
            <a:r>
              <a:rPr lang="en-US" dirty="0">
                <a:solidFill>
                  <a:srgbClr val="FF0000"/>
                </a:solidFill>
                <a:cs typeface="Courier New" panose="02070309020205020404" pitchFamily="49" charset="0"/>
              </a:rPr>
              <a:t>Evaluates to false because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solidFill>
                  <a:srgbClr val="FF0000"/>
                </a:solidFill>
                <a:cs typeface="Courier New" panose="02070309020205020404" pitchFamily="49" charset="0"/>
              </a:rPr>
              <a:t> and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>
                <a:solidFill>
                  <a:srgbClr val="FF0000"/>
                </a:solidFill>
                <a:cs typeface="Courier New" panose="02070309020205020404" pitchFamily="49" charset="0"/>
              </a:rPr>
              <a:t> 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 a = z + z;		</a:t>
            </a:r>
            <a:r>
              <a:rPr lang="en-US" dirty="0">
                <a:solidFill>
                  <a:srgbClr val="FF0000"/>
                </a:solidFill>
                <a:cs typeface="Courier New" panose="02070309020205020404" pitchFamily="49" charset="0"/>
              </a:rPr>
              <a:t>refer to different strings.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 b = “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zz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”;		c == b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		</a:t>
            </a:r>
            <a:r>
              <a:rPr lang="en-US" dirty="0">
                <a:solidFill>
                  <a:schemeClr val="accent6"/>
                </a:solidFill>
                <a:cs typeface="Courier New" panose="02070309020205020404" pitchFamily="49" charset="0"/>
              </a:rPr>
              <a:t>Evaluates to true because 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>
                <a:solidFill>
                  <a:schemeClr val="accent6"/>
                </a:solidFill>
                <a:cs typeface="Courier New" panose="02070309020205020404" pitchFamily="49" charset="0"/>
              </a:rPr>
              <a:t> and 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 c = b;		</a:t>
            </a:r>
            <a:r>
              <a:rPr lang="en-US" dirty="0">
                <a:solidFill>
                  <a:schemeClr val="accent6"/>
                </a:solidFill>
                <a:cs typeface="Courier New" panose="02070309020205020404" pitchFamily="49" charset="0"/>
              </a:rPr>
              <a:t>refer to the same string.</a:t>
            </a:r>
            <a:endParaRPr lang="en-US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451054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String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equals</a:t>
            </a:r>
            <a:r>
              <a:rPr lang="en-US" dirty="0"/>
              <a:t>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a.equals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(b) 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evaluates to true because the content of a and b are the same */</a:t>
            </a:r>
          </a:p>
          <a:p>
            <a:pPr marL="0" indent="0">
              <a:buNone/>
            </a:pPr>
            <a:endParaRPr lang="en-US" sz="2000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c.equals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(b) 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evaluates to true because c and b refer to the same string */</a:t>
            </a:r>
          </a:p>
          <a:p>
            <a:pPr marL="0" indent="0">
              <a:buNone/>
            </a:pPr>
            <a:endParaRPr lang="en-US" sz="2000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648757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Overriding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equals</a:t>
            </a:r>
            <a:r>
              <a:rPr lang="en-US" dirty="0"/>
              <a:t> method: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equals(Object o){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Drink other = (Drink) o;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name.equal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(other.name) &amp;&amp; ounces ==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other.ounces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What does this let us compare?</a:t>
            </a: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What are some examples of where this can be useful?</a:t>
            </a:r>
          </a:p>
        </p:txBody>
      </p:sp>
    </p:spTree>
    <p:extLst>
      <p:ext uri="{BB962C8B-B14F-4D97-AF65-F5344CB8AC3E}">
        <p14:creationId xmlns:p14="http://schemas.microsoft.com/office/powerpoint/2010/main" val="149326052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vs Dynamic Binding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Static Binding</a:t>
            </a:r>
          </a:p>
          <a:p>
            <a:r>
              <a:rPr lang="en-US" dirty="0">
                <a:cs typeface="Courier New" panose="02070309020205020404" pitchFamily="49" charset="0"/>
              </a:rPr>
              <a:t>At compile time, methods in or inherited by the declared type determine the correctness of a non-static method </a:t>
            </a:r>
            <a:r>
              <a:rPr lang="en-US">
                <a:cs typeface="Courier New" panose="02070309020205020404" pitchFamily="49" charset="0"/>
              </a:rPr>
              <a:t>call </a:t>
            </a: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/>
              <a:t>Dynamic Binding</a:t>
            </a:r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At run-time, the method in the actual object type is executed for a non-static method call</a:t>
            </a:r>
          </a:p>
        </p:txBody>
      </p:sp>
    </p:spTree>
    <p:extLst>
      <p:ext uri="{BB962C8B-B14F-4D97-AF65-F5344CB8AC3E}">
        <p14:creationId xmlns:p14="http://schemas.microsoft.com/office/powerpoint/2010/main" val="3076692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445" y="1518023"/>
            <a:ext cx="10781626" cy="3407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31841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Practice-It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subclassSyntax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inheritanceVariableSyntax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CarTruck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CarTruck2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MonsterTruck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262890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9347"/>
            <a:ext cx="10515600" cy="1157288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Worksheet</a:t>
            </a:r>
          </a:p>
        </p:txBody>
      </p:sp>
    </p:spTree>
    <p:extLst>
      <p:ext uri="{BB962C8B-B14F-4D97-AF65-F5344CB8AC3E}">
        <p14:creationId xmlns:p14="http://schemas.microsoft.com/office/powerpoint/2010/main" val="33554660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Read HW 9.3 up to “Interpreting Inheritance Code”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99444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77187"/>
            <a:ext cx="9144000" cy="2387600"/>
          </a:xfrm>
        </p:spPr>
        <p:txBody>
          <a:bodyPr/>
          <a:lstStyle/>
          <a:p>
            <a:r>
              <a:rPr lang="en-US" dirty="0"/>
              <a:t>Polymorphism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56862"/>
            <a:ext cx="9144000" cy="1655762"/>
          </a:xfrm>
        </p:spPr>
        <p:txBody>
          <a:bodyPr/>
          <a:lstStyle/>
          <a:p>
            <a:r>
              <a:rPr lang="en-US"/>
              <a:t>[ 6.04 ] </a:t>
            </a:r>
            <a:r>
              <a:rPr lang="en-US" dirty="0"/>
              <a:t>[ Today’s Date ] [ Instructor Name ]</a:t>
            </a:r>
          </a:p>
        </p:txBody>
      </p:sp>
    </p:spTree>
    <p:extLst>
      <p:ext uri="{BB962C8B-B14F-4D97-AF65-F5344CB8AC3E}">
        <p14:creationId xmlns:p14="http://schemas.microsoft.com/office/powerpoint/2010/main" val="204458009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subclass vs. superclass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subclass “extends” superclass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superclass: 	More general, less capability</a:t>
            </a:r>
          </a:p>
          <a:p>
            <a:pPr marL="0" indent="0">
              <a:buNone/>
            </a:pPr>
            <a:r>
              <a:rPr lang="en-US" dirty="0"/>
              <a:t>subclass: 	More specific, more capability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Think of a subclass as being “better” than a superclass.</a:t>
            </a:r>
          </a:p>
        </p:txBody>
      </p:sp>
    </p:spTree>
    <p:extLst>
      <p:ext uri="{BB962C8B-B14F-4D97-AF65-F5344CB8AC3E}">
        <p14:creationId xmlns:p14="http://schemas.microsoft.com/office/powerpoint/2010/main" val="366501385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Variables and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Variable can hold objects of its type or “better” (subclass is “better”!)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Same goes for parameters and fields.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If: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Lion extends Animal { … }</a:t>
            </a:r>
          </a:p>
          <a:p>
            <a:pPr marL="0" indent="0">
              <a:buNone/>
            </a:pPr>
            <a:r>
              <a:rPr lang="en-US" dirty="0"/>
              <a:t>Then: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Animal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simba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new Animal();</a:t>
            </a:r>
          </a:p>
          <a:p>
            <a:pPr marL="0" indent="0">
              <a:buNone/>
            </a:pPr>
            <a:r>
              <a:rPr lang="en-US" dirty="0"/>
              <a:t>Or: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Animal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simba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new Lion();</a:t>
            </a:r>
          </a:p>
        </p:txBody>
      </p:sp>
    </p:spTree>
    <p:extLst>
      <p:ext uri="{BB962C8B-B14F-4D97-AF65-F5344CB8AC3E}">
        <p14:creationId xmlns:p14="http://schemas.microsoft.com/office/powerpoint/2010/main" val="405965663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Variables and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reverse is NOT true!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If: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Lion extends Animal { … }</a:t>
            </a:r>
          </a:p>
          <a:p>
            <a:pPr marL="0" indent="0">
              <a:buNone/>
            </a:pPr>
            <a:r>
              <a:rPr lang="en-US" dirty="0"/>
              <a:t>Then: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simba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new Lion();</a:t>
            </a:r>
          </a:p>
          <a:p>
            <a:pPr marL="0" indent="0">
              <a:buNone/>
            </a:pPr>
            <a:r>
              <a:rPr lang="en-US" strike="sngStrike" dirty="0">
                <a:solidFill>
                  <a:srgbClr val="FF0000"/>
                </a:solidFill>
              </a:rPr>
              <a:t>NOT:	</a:t>
            </a:r>
            <a:r>
              <a:rPr lang="en-US" strike="sngStrike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Lion </a:t>
            </a:r>
            <a:r>
              <a:rPr lang="en-US" strike="sngStrike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simba</a:t>
            </a:r>
            <a:r>
              <a:rPr lang="en-US" strike="sngStrike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Animal();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(Lions &gt; Animals)</a:t>
            </a:r>
            <a:endParaRPr lang="en-US" strike="sngStrike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326256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Once again: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IF a variable points to an objects…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THEN the object must be of the same type as the variable or “better”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That means that the object can be a subtype of the variable type!</a:t>
            </a:r>
          </a:p>
        </p:txBody>
      </p:sp>
    </p:spTree>
    <p:extLst>
      <p:ext uri="{BB962C8B-B14F-4D97-AF65-F5344CB8AC3E}">
        <p14:creationId xmlns:p14="http://schemas.microsoft.com/office/powerpoint/2010/main" val="150609686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ability to use the same code with different types of objects and behave differently with each.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Animal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simba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new Lion();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behaviors does this object have?</a:t>
            </a:r>
          </a:p>
        </p:txBody>
      </p:sp>
    </p:spTree>
    <p:extLst>
      <p:ext uri="{BB962C8B-B14F-4D97-AF65-F5344CB8AC3E}">
        <p14:creationId xmlns:p14="http://schemas.microsoft.com/office/powerpoint/2010/main" val="138425403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Lion extends Animal { … }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Animal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simba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new Lion();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simba.say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Output: “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Rawr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!!”</a:t>
            </a:r>
          </a:p>
        </p:txBody>
      </p:sp>
    </p:spTree>
    <p:extLst>
      <p:ext uri="{BB962C8B-B14F-4D97-AF65-F5344CB8AC3E}">
        <p14:creationId xmlns:p14="http://schemas.microsoft.com/office/powerpoint/2010/main" val="4052956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079" y="1151312"/>
            <a:ext cx="8453264" cy="4466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10540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57399"/>
            <a:ext cx="10707168" cy="41195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3400" dirty="0"/>
              <a:t>Given the preceding classes, what would be the </a:t>
            </a:r>
            <a:r>
              <a:rPr lang="en-US" sz="3400" b="1" dirty="0"/>
              <a:t>output</a:t>
            </a:r>
            <a:r>
              <a:rPr lang="en-US" sz="3400" dirty="0"/>
              <a:t> of the following client code?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MusicalInstrument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MusicalInstrument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(), 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ElectricKeyboard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	new Guitar(), 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ElectricGuitar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};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insts.length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pickSound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playNote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7221931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Class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Add classes from top (superclass)</a:t>
            </a:r>
          </a:p>
          <a:p>
            <a:pPr marL="0" indent="0">
              <a:buNone/>
            </a:pPr>
            <a:r>
              <a:rPr lang="en-US" dirty="0"/>
              <a:t>	to bottom (subclass).</a:t>
            </a:r>
          </a:p>
        </p:txBody>
      </p:sp>
      <p:graphicFrame>
        <p:nvGraphicFramePr>
          <p:cNvPr id="4" name="Diagram 3"/>
          <p:cNvGraphicFramePr/>
          <p:nvPr/>
        </p:nvGraphicFramePr>
        <p:xfrm>
          <a:off x="6096000" y="2057399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3765104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Finding output with a table: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i="1" dirty="0"/>
          </a:p>
          <a:p>
            <a:pPr marL="0" indent="0" algn="ctr">
              <a:buNone/>
            </a:pPr>
            <a:endParaRPr lang="en-US" i="1" dirty="0"/>
          </a:p>
          <a:p>
            <a:pPr marL="0" indent="0" algn="ctr">
              <a:buNone/>
            </a:pPr>
            <a:endParaRPr lang="en-US" i="1" dirty="0"/>
          </a:p>
          <a:p>
            <a:pPr marL="0" indent="0" algn="ctr">
              <a:buNone/>
            </a:pPr>
            <a:endParaRPr lang="en-US" i="1" dirty="0"/>
          </a:p>
          <a:p>
            <a:pPr marL="0" indent="0" algn="ctr">
              <a:buNone/>
            </a:pPr>
            <a:endParaRPr lang="en-US" i="1" dirty="0"/>
          </a:p>
          <a:p>
            <a:pPr marL="0" indent="0" algn="ctr">
              <a:buNone/>
            </a:pPr>
            <a:endParaRPr lang="en-US" i="1" dirty="0"/>
          </a:p>
          <a:p>
            <a:pPr marL="0" indent="0" algn="ctr">
              <a:buNone/>
            </a:pPr>
            <a:endParaRPr lang="en-US" i="1" dirty="0"/>
          </a:p>
          <a:p>
            <a:pPr marL="0" indent="0" algn="ctr">
              <a:buNone/>
            </a:pPr>
            <a:r>
              <a:rPr lang="en-US" i="1" dirty="0"/>
              <a:t>Italics</a:t>
            </a:r>
            <a:r>
              <a:rPr lang="en-US" dirty="0"/>
              <a:t> inherited but not overridden:</a:t>
            </a:r>
            <a:endParaRPr lang="en-US" i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400300" y="2057399"/>
          <a:ext cx="7391400" cy="31122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76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53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54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38200">
                <a:tc>
                  <a:txBody>
                    <a:bodyPr/>
                    <a:lstStyle/>
                    <a:p>
                      <a:r>
                        <a:rPr lang="en-US" b="1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Musical Instrument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Electric Keyboard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Guitar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Electric Guitar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5557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pickSound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Only one</a:t>
                      </a:r>
                      <a:r>
                        <a:rPr lang="en-US" sz="16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sound!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Press sound button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i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Only one sound!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Hit the fuzz box!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5557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playNote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Playing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i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Playing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Strumming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i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Strumming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5557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toString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Musical Instrument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Musical Instrument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Guitar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Guitar</a:t>
                      </a:r>
                    </a:p>
                    <a:p>
                      <a:endParaRPr lang="en-US" sz="1600" i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621015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Write It 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2057399"/>
            <a:ext cx="10681531" cy="41195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MusicalInstrument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MusicalInstrument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(), 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ElectricKeyboard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new Guitar(), 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ElectricGuitar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};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insts.length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pickSound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playNote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1206680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914400" lvl="2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MusicalInstrument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Only one sound!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Playing</a:t>
            </a:r>
          </a:p>
          <a:p>
            <a:pPr marL="914400" lvl="2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MusicalInstrument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Press sound button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Playing</a:t>
            </a:r>
          </a:p>
          <a:p>
            <a:pPr marL="914400" lvl="2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Guitar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Only one sound!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Strumming</a:t>
            </a:r>
          </a:p>
          <a:p>
            <a:pPr marL="914400" lvl="2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Guitar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Hit the fuzz box!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Strumming</a:t>
            </a:r>
          </a:p>
          <a:p>
            <a:endParaRPr lang="en-US" dirty="0"/>
          </a:p>
        </p:txBody>
      </p:sp>
      <p:pic>
        <p:nvPicPr>
          <p:cNvPr id="5" name="Picture 4" descr="Data Governance - lets make beautiful &lt;strong&gt;music&lt;/strong&gt; together.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6836" y="1339316"/>
            <a:ext cx="4905048" cy="4905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83466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38315"/>
            <a:ext cx="10515600" cy="1157288"/>
          </a:xfrm>
        </p:spPr>
        <p:txBody>
          <a:bodyPr/>
          <a:lstStyle/>
          <a:p>
            <a:pPr algn="ctr"/>
            <a:r>
              <a:rPr lang="en-US" dirty="0"/>
              <a:t>Worksheet</a:t>
            </a:r>
          </a:p>
        </p:txBody>
      </p:sp>
    </p:spTree>
    <p:extLst>
      <p:ext uri="{BB962C8B-B14F-4D97-AF65-F5344CB8AC3E}">
        <p14:creationId xmlns:p14="http://schemas.microsoft.com/office/powerpoint/2010/main" val="124546173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Read HW 9.4 “Is-a Versus Has-a Relationships”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Complete self-check questions #18 – 20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40186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77187"/>
            <a:ext cx="9144000" cy="2387600"/>
          </a:xfrm>
        </p:spPr>
        <p:txBody>
          <a:bodyPr/>
          <a:lstStyle/>
          <a:p>
            <a:r>
              <a:rPr lang="en-US" dirty="0"/>
              <a:t>Has-a Relationships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56862"/>
            <a:ext cx="9144000" cy="1655762"/>
          </a:xfrm>
        </p:spPr>
        <p:txBody>
          <a:bodyPr/>
          <a:lstStyle/>
          <a:p>
            <a:r>
              <a:rPr lang="en-US"/>
              <a:t>[ 6.05 ] </a:t>
            </a:r>
            <a:r>
              <a:rPr lang="en-US" dirty="0"/>
              <a:t>[ Today’s Date ] [ Instructor Name ]</a:t>
            </a:r>
          </a:p>
        </p:txBody>
      </p:sp>
    </p:spTree>
    <p:extLst>
      <p:ext uri="{BB962C8B-B14F-4D97-AF65-F5344CB8AC3E}">
        <p14:creationId xmlns:p14="http://schemas.microsoft.com/office/powerpoint/2010/main" val="95440445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98500"/>
            <a:ext cx="10515600" cy="1157288"/>
          </a:xfrm>
        </p:spPr>
        <p:txBody>
          <a:bodyPr>
            <a:normAutofit fontScale="90000"/>
          </a:bodyPr>
          <a:lstStyle/>
          <a:p>
            <a:r>
              <a:rPr lang="en-US" dirty="0"/>
              <a:t>Relationship between a:</a:t>
            </a:r>
            <a:br>
              <a:rPr lang="en-US" dirty="0"/>
            </a:br>
            <a:r>
              <a:rPr lang="en-US" dirty="0"/>
              <a:t>Animal, Carnivore, Tiger, and Donkey</a:t>
            </a:r>
          </a:p>
        </p:txBody>
      </p:sp>
      <p:graphicFrame>
        <p:nvGraphicFramePr>
          <p:cNvPr id="6" name="Diagram 5"/>
          <p:cNvGraphicFramePr/>
          <p:nvPr/>
        </p:nvGraphicFramePr>
        <p:xfrm>
          <a:off x="1117602" y="1001018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977577" y="4079629"/>
            <a:ext cx="39934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This is an Is-a Relationship</a:t>
            </a:r>
          </a:p>
        </p:txBody>
      </p:sp>
    </p:spTree>
    <p:extLst>
      <p:ext uri="{BB962C8B-B14F-4D97-AF65-F5344CB8AC3E}">
        <p14:creationId xmlns:p14="http://schemas.microsoft.com/office/powerpoint/2010/main" val="217157654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98499"/>
            <a:ext cx="10515600" cy="1805549"/>
          </a:xfrm>
        </p:spPr>
        <p:txBody>
          <a:bodyPr>
            <a:normAutofit fontScale="90000"/>
          </a:bodyPr>
          <a:lstStyle/>
          <a:p>
            <a:r>
              <a:rPr lang="en-US" dirty="0"/>
              <a:t>Relationships for: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ZooMember</a:t>
            </a:r>
            <a:r>
              <a:rPr lang="en-US" dirty="0"/>
              <a:t>				    </a:t>
            </a:r>
            <a:r>
              <a:rPr lang="en-US" dirty="0" err="1"/>
              <a:t>ZooFacility</a:t>
            </a:r>
            <a:endParaRPr lang="en-US" dirty="0"/>
          </a:p>
        </p:txBody>
      </p:sp>
      <p:graphicFrame>
        <p:nvGraphicFramePr>
          <p:cNvPr id="6" name="Diagram 5"/>
          <p:cNvGraphicFramePr/>
          <p:nvPr/>
        </p:nvGraphicFramePr>
        <p:xfrm>
          <a:off x="-992552" y="2917962"/>
          <a:ext cx="8128000" cy="31040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/>
          <p:cNvGraphicFramePr/>
          <p:nvPr/>
        </p:nvGraphicFramePr>
        <p:xfrm>
          <a:off x="5022818" y="2917962"/>
          <a:ext cx="8128000" cy="31040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726424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775" y="735106"/>
            <a:ext cx="4586414" cy="480708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7250" y="839131"/>
            <a:ext cx="6096529" cy="4473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60833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98500"/>
            <a:ext cx="10515600" cy="1819617"/>
          </a:xfrm>
        </p:spPr>
        <p:txBody>
          <a:bodyPr>
            <a:normAutofit fontScale="90000"/>
          </a:bodyPr>
          <a:lstStyle/>
          <a:p>
            <a:r>
              <a:rPr lang="en-US" dirty="0"/>
              <a:t>So how would we model a zoo?</a:t>
            </a:r>
            <a:br>
              <a:rPr lang="en-US" dirty="0"/>
            </a:br>
            <a:br>
              <a:rPr lang="en-US" dirty="0"/>
            </a:br>
            <a:r>
              <a:rPr lang="en-US" dirty="0"/>
              <a:t>Zoo</a:t>
            </a:r>
          </a:p>
        </p:txBody>
      </p:sp>
      <p:graphicFrame>
        <p:nvGraphicFramePr>
          <p:cNvPr id="4" name="Diagram 3"/>
          <p:cNvGraphicFramePr/>
          <p:nvPr/>
        </p:nvGraphicFramePr>
        <p:xfrm>
          <a:off x="-992552" y="2917962"/>
          <a:ext cx="8128000" cy="31040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096000" y="2703016"/>
            <a:ext cx="550984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Has-a describes the relationship between a class that is client code of another class.</a:t>
            </a:r>
          </a:p>
          <a:p>
            <a:endParaRPr lang="en-US" sz="2400" dirty="0"/>
          </a:p>
          <a:p>
            <a:r>
              <a:rPr lang="en-US" sz="2400" dirty="0"/>
              <a:t>You should use a has-a relationship when you can’t substitute one class for another.</a:t>
            </a:r>
          </a:p>
          <a:p>
            <a:endParaRPr lang="en-US" sz="2400" dirty="0"/>
          </a:p>
          <a:p>
            <a:r>
              <a:rPr lang="en-US" sz="2400" dirty="0"/>
              <a:t>In this case, a Zoo is not an Animal, </a:t>
            </a:r>
            <a:r>
              <a:rPr lang="en-US" sz="2400" dirty="0" err="1"/>
              <a:t>ZooMember</a:t>
            </a:r>
            <a:r>
              <a:rPr lang="en-US" sz="2400" dirty="0"/>
              <a:t> or </a:t>
            </a:r>
            <a:r>
              <a:rPr lang="en-US" sz="2400" dirty="0" err="1"/>
              <a:t>ZooFacility</a:t>
            </a:r>
            <a:r>
              <a:rPr lang="en-US" sz="2400" dirty="0"/>
              <a:t>, rather a Zoo has all of these components.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6343431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Has-a Relationships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How would you design a Zoo?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Zoo has many parts: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Animals,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ZooMember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ZooFacility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 need each of these classes to have an effective Zoo.</a:t>
            </a:r>
          </a:p>
        </p:txBody>
      </p:sp>
    </p:spTree>
    <p:extLst>
      <p:ext uri="{BB962C8B-B14F-4D97-AF65-F5344CB8AC3E}">
        <p14:creationId xmlns:p14="http://schemas.microsoft.com/office/powerpoint/2010/main" val="322247394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a Has-a Relationship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57399"/>
            <a:ext cx="10978662" cy="4119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Zoo{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private Animal[] animals;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private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ZooMember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zooMembers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private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ZooFacility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zooFacilities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…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We create fields that refer to other classes to create a has-a relationship.</a:t>
            </a:r>
          </a:p>
        </p:txBody>
      </p:sp>
    </p:spTree>
    <p:extLst>
      <p:ext uri="{BB962C8B-B14F-4D97-AF65-F5344CB8AC3E}">
        <p14:creationId xmlns:p14="http://schemas.microsoft.com/office/powerpoint/2010/main" val="216658015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52383"/>
            <a:ext cx="10515600" cy="1157288"/>
          </a:xfrm>
        </p:spPr>
        <p:txBody>
          <a:bodyPr/>
          <a:lstStyle/>
          <a:p>
            <a:pPr algn="ctr"/>
            <a:r>
              <a:rPr lang="en-US" dirty="0"/>
              <a:t>Worksheet 6.5: Trio</a:t>
            </a:r>
          </a:p>
        </p:txBody>
      </p:sp>
    </p:spTree>
    <p:extLst>
      <p:ext uri="{BB962C8B-B14F-4D97-AF65-F5344CB8AC3E}">
        <p14:creationId xmlns:p14="http://schemas.microsoft.com/office/powerpoint/2010/main" val="239862164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Read HW 9.5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48358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77187"/>
            <a:ext cx="9144000" cy="2387600"/>
          </a:xfrm>
        </p:spPr>
        <p:txBody>
          <a:bodyPr/>
          <a:lstStyle/>
          <a:p>
            <a:r>
              <a:rPr lang="en-US" dirty="0"/>
              <a:t>Interfaces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56862"/>
            <a:ext cx="9144000" cy="1655762"/>
          </a:xfrm>
        </p:spPr>
        <p:txBody>
          <a:bodyPr/>
          <a:lstStyle/>
          <a:p>
            <a:r>
              <a:rPr lang="en-US" dirty="0"/>
              <a:t>[ 6.06 ] [ Today’s Date ] [ Instructor Name ]</a:t>
            </a:r>
          </a:p>
        </p:txBody>
      </p:sp>
    </p:spTree>
    <p:extLst>
      <p:ext uri="{BB962C8B-B14F-4D97-AF65-F5344CB8AC3E}">
        <p14:creationId xmlns:p14="http://schemas.microsoft.com/office/powerpoint/2010/main" val="54605759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some limitations to inheritance?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Can we inherit code from more than one superclass?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Can we have an is-a relationship or polymorphism without giving the subclass access to our code?</a:t>
            </a:r>
          </a:p>
        </p:txBody>
      </p:sp>
    </p:spTree>
    <p:extLst>
      <p:ext uri="{BB962C8B-B14F-4D97-AF65-F5344CB8AC3E}">
        <p14:creationId xmlns:p14="http://schemas.microsoft.com/office/powerpoint/2010/main" val="121477070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Interfaces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Offer a means to share a common </a:t>
            </a:r>
            <a:r>
              <a:rPr lang="en-US" i="1" dirty="0" err="1"/>
              <a:t>supertype</a:t>
            </a:r>
            <a:r>
              <a:rPr lang="en-US" dirty="0"/>
              <a:t> without sharing the code.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 interface consists of a set of method declarations without bodies.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promise of behavior; methods are declared but not defined.</a:t>
            </a:r>
          </a:p>
          <a:p>
            <a:pPr marL="0" indent="0">
              <a:buNone/>
            </a:pPr>
            <a:r>
              <a:rPr lang="en-US" dirty="0"/>
              <a:t>	The method will be defined in the subclass.</a:t>
            </a:r>
          </a:p>
          <a:p>
            <a:pPr marL="0" indent="0">
              <a:buNone/>
            </a:pPr>
            <a:r>
              <a:rPr lang="en-US" dirty="0"/>
              <a:t>	An error will be thrown if you don’t define the method.</a:t>
            </a:r>
          </a:p>
        </p:txBody>
      </p:sp>
    </p:spTree>
    <p:extLst>
      <p:ext uri="{BB962C8B-B14F-4D97-AF65-F5344CB8AC3E}">
        <p14:creationId xmlns:p14="http://schemas.microsoft.com/office/powerpoint/2010/main" val="111257365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 in practice: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318154" y="2222695"/>
            <a:ext cx="10035646" cy="3791244"/>
            <a:chOff x="0" y="0"/>
            <a:chExt cx="5143500" cy="1943100"/>
          </a:xfrm>
        </p:grpSpPr>
        <p:sp>
          <p:nvSpPr>
            <p:cNvPr id="5" name="Text Box 11"/>
            <p:cNvSpPr txBox="1"/>
            <p:nvPr/>
          </p:nvSpPr>
          <p:spPr>
            <a:xfrm>
              <a:off x="4229100" y="1600200"/>
              <a:ext cx="914400" cy="342900"/>
            </a:xfrm>
            <a:prstGeom prst="rect">
              <a:avLst/>
            </a:prstGeom>
            <a:noFill/>
            <a:ln>
              <a:solidFill>
                <a:srgbClr val="000000"/>
              </a:solidFill>
              <a:prstDash val="sysDash"/>
              <a:headEnd type="arrow"/>
              <a:tailEnd type="none"/>
            </a:ln>
            <a:effectLst/>
            <a:extLst>
              <a:ext uri="{C572A759-6A51-4108-AA02-DFA0A04FC94B}">
                <ma14:wrappingTextBoxFlag xmlns:lc="http://schemas.openxmlformats.org/drawingml/2006/lockedCanvas" xmlns:ma14="http://schemas.microsoft.com/office/mac/drawingml/2011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/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2800" dirty="0">
                  <a:effectLst/>
                  <a:latin typeface="Calibri Light" panose="020F03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Edible</a:t>
              </a:r>
              <a:endParaRPr lang="en-US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Text Box 13"/>
            <p:cNvSpPr txBox="1"/>
            <p:nvPr/>
          </p:nvSpPr>
          <p:spPr>
            <a:xfrm>
              <a:off x="2743200" y="1600200"/>
              <a:ext cx="914400" cy="342900"/>
            </a:xfrm>
            <a:prstGeom prst="rect">
              <a:avLst/>
            </a:prstGeom>
            <a:noFill/>
            <a:ln>
              <a:solidFill>
                <a:srgbClr val="000000"/>
              </a:solidFill>
              <a:prstDash val="sysDash"/>
              <a:headEnd type="arrow"/>
              <a:tailEnd type="none"/>
            </a:ln>
            <a:effectLst/>
            <a:extLst>
              <a:ext uri="{C572A759-6A51-4108-AA02-DFA0A04FC94B}">
                <ma14:wrappingTextBoxFlag xmlns:lc="http://schemas.openxmlformats.org/drawingml/2006/lockedCanvas" xmlns:ma14="http://schemas.microsoft.com/office/mac/drawingml/2011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/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2800" dirty="0">
                  <a:effectLst/>
                  <a:latin typeface="Calibri Light" panose="020F03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Greasy</a:t>
              </a:r>
              <a:endParaRPr lang="en-US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Text Box 14"/>
            <p:cNvSpPr txBox="1"/>
            <p:nvPr/>
          </p:nvSpPr>
          <p:spPr>
            <a:xfrm>
              <a:off x="1371600" y="1600200"/>
              <a:ext cx="914400" cy="342900"/>
            </a:xfrm>
            <a:prstGeom prst="rect">
              <a:avLst/>
            </a:prstGeom>
            <a:noFill/>
            <a:ln>
              <a:solidFill>
                <a:srgbClr val="000000"/>
              </a:solidFill>
              <a:prstDash val="sysDash"/>
              <a:headEnd type="arrow"/>
              <a:tailEnd type="none"/>
            </a:ln>
            <a:effectLst/>
            <a:extLst>
              <a:ext uri="{C572A759-6A51-4108-AA02-DFA0A04FC94B}">
                <ma14:wrappingTextBoxFlag xmlns:lc="http://schemas.openxmlformats.org/drawingml/2006/lockedCanvas" xmlns:ma14="http://schemas.microsoft.com/office/mac/drawingml/2011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/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2800" dirty="0">
                  <a:effectLst/>
                  <a:latin typeface="Calibri Light" panose="020F03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Aromatic</a:t>
              </a:r>
              <a:endParaRPr lang="en-US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Text Box 18"/>
            <p:cNvSpPr txBox="1"/>
            <p:nvPr/>
          </p:nvSpPr>
          <p:spPr>
            <a:xfrm>
              <a:off x="1600200" y="0"/>
              <a:ext cx="914400" cy="342900"/>
            </a:xfrm>
            <a:prstGeom prst="rect">
              <a:avLst/>
            </a:prstGeom>
            <a:noFill/>
            <a:ln>
              <a:solidFill>
                <a:srgbClr val="000000"/>
              </a:solidFill>
              <a:prstDash val="solid"/>
              <a:headEnd type="arrow"/>
              <a:tailEnd type="none"/>
            </a:ln>
            <a:effectLst/>
            <a:extLst>
              <a:ext uri="{C572A759-6A51-4108-AA02-DFA0A04FC94B}">
                <ma14:wrappingTextBoxFlag xmlns:lc="http://schemas.openxmlformats.org/drawingml/2006/lockedCanvas" xmlns:ma14="http://schemas.microsoft.com/office/mac/drawingml/2011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/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2800" dirty="0">
                  <a:effectLst/>
                  <a:latin typeface="Calibri Light" panose="020F03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Pork</a:t>
              </a:r>
              <a:endParaRPr lang="en-US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Text Box 19"/>
            <p:cNvSpPr txBox="1"/>
            <p:nvPr/>
          </p:nvSpPr>
          <p:spPr>
            <a:xfrm>
              <a:off x="914400" y="685165"/>
              <a:ext cx="914400" cy="342900"/>
            </a:xfrm>
            <a:prstGeom prst="rect">
              <a:avLst/>
            </a:prstGeom>
            <a:noFill/>
            <a:ln>
              <a:solidFill>
                <a:srgbClr val="000000"/>
              </a:solidFill>
              <a:prstDash val="solid"/>
              <a:headEnd type="arrow"/>
              <a:tailEnd type="none"/>
            </a:ln>
            <a:effectLst/>
            <a:extLst>
              <a:ext uri="{C572A759-6A51-4108-AA02-DFA0A04FC94B}">
                <ma14:wrappingTextBoxFlag xmlns:lc="http://schemas.openxmlformats.org/drawingml/2006/lockedCanvas" xmlns:ma14="http://schemas.microsoft.com/office/mac/drawingml/2011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/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2800" dirty="0">
                  <a:effectLst/>
                  <a:latin typeface="Calibri Light" panose="020F03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Bacon</a:t>
              </a:r>
              <a:endParaRPr lang="en-US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V="1">
              <a:off x="1371600" y="342900"/>
              <a:ext cx="342900" cy="342900"/>
            </a:xfrm>
            <a:prstGeom prst="straightConnector1">
              <a:avLst/>
            </a:prstGeom>
            <a:ln>
              <a:headEnd type="arrow"/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 Box 24"/>
            <p:cNvSpPr txBox="1"/>
            <p:nvPr/>
          </p:nvSpPr>
          <p:spPr>
            <a:xfrm>
              <a:off x="2400300" y="685165"/>
              <a:ext cx="914400" cy="342900"/>
            </a:xfrm>
            <a:prstGeom prst="rect">
              <a:avLst/>
            </a:prstGeom>
            <a:noFill/>
            <a:ln>
              <a:solidFill>
                <a:srgbClr val="000000"/>
              </a:solidFill>
              <a:prstDash val="solid"/>
              <a:headEnd type="arrow"/>
              <a:tailEnd type="none"/>
            </a:ln>
            <a:effectLst/>
            <a:extLst>
              <a:ext uri="{C572A759-6A51-4108-AA02-DFA0A04FC94B}">
                <ma14:wrappingTextBoxFlag xmlns:lc="http://schemas.openxmlformats.org/drawingml/2006/lockedCanvas" xmlns:ma14="http://schemas.microsoft.com/office/mac/drawingml/2011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/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2800" dirty="0">
                  <a:effectLst/>
                  <a:latin typeface="Calibri Light" panose="020F03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Lard</a:t>
              </a:r>
              <a:endParaRPr lang="en-US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H="1" flipV="1">
              <a:off x="2171700" y="342900"/>
              <a:ext cx="685800" cy="342900"/>
            </a:xfrm>
            <a:prstGeom prst="straightConnector1">
              <a:avLst/>
            </a:prstGeom>
            <a:ln>
              <a:headEnd type="arrow"/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 Box 26"/>
            <p:cNvSpPr txBox="1"/>
            <p:nvPr/>
          </p:nvSpPr>
          <p:spPr>
            <a:xfrm>
              <a:off x="0" y="1600200"/>
              <a:ext cx="914400" cy="342900"/>
            </a:xfrm>
            <a:prstGeom prst="rect">
              <a:avLst/>
            </a:prstGeom>
            <a:noFill/>
            <a:ln>
              <a:solidFill>
                <a:srgbClr val="000000"/>
              </a:solidFill>
              <a:prstDash val="sysDash"/>
              <a:headEnd type="arrow"/>
              <a:tailEnd type="none"/>
            </a:ln>
            <a:effectLst/>
            <a:extLst>
              <a:ext uri="{C572A759-6A51-4108-AA02-DFA0A04FC94B}">
                <ma14:wrappingTextBoxFlag xmlns:lc="http://schemas.openxmlformats.org/drawingml/2006/lockedCanvas" xmlns:ma14="http://schemas.microsoft.com/office/mac/drawingml/2011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/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2800" dirty="0">
                  <a:effectLst/>
                  <a:latin typeface="Calibri Light" panose="020F03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Salty</a:t>
              </a:r>
              <a:endParaRPr lang="en-US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V="1">
              <a:off x="571500" y="1040130"/>
              <a:ext cx="571500" cy="571500"/>
            </a:xfrm>
            <a:prstGeom prst="straightConnector1">
              <a:avLst/>
            </a:prstGeom>
            <a:ln>
              <a:prstDash val="sysDash"/>
              <a:headEnd type="arrow"/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H="1" flipV="1">
              <a:off x="1485900" y="1040130"/>
              <a:ext cx="342900" cy="571500"/>
            </a:xfrm>
            <a:prstGeom prst="straightConnector1">
              <a:avLst/>
            </a:prstGeom>
            <a:ln>
              <a:prstDash val="sysDash"/>
              <a:headEnd type="arrow"/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H="1" flipV="1">
              <a:off x="1828800" y="1040130"/>
              <a:ext cx="1143000" cy="571500"/>
            </a:xfrm>
            <a:prstGeom prst="straightConnector1">
              <a:avLst/>
            </a:prstGeom>
            <a:ln>
              <a:prstDash val="sysDash"/>
              <a:headEnd type="arrow"/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H="1" flipV="1">
              <a:off x="3200400" y="1040130"/>
              <a:ext cx="114300" cy="571500"/>
            </a:xfrm>
            <a:prstGeom prst="straightConnector1">
              <a:avLst/>
            </a:prstGeom>
            <a:ln>
              <a:prstDash val="sysDash"/>
              <a:headEnd type="arrow"/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H="1" flipV="1">
              <a:off x="3314700" y="1040130"/>
              <a:ext cx="1257300" cy="571500"/>
            </a:xfrm>
            <a:prstGeom prst="straightConnector1">
              <a:avLst/>
            </a:prstGeom>
            <a:ln>
              <a:prstDash val="sysDash"/>
              <a:headEnd type="arrow"/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 flipV="1">
              <a:off x="1828800" y="925830"/>
              <a:ext cx="2514600" cy="685800"/>
            </a:xfrm>
            <a:prstGeom prst="straightConnector1">
              <a:avLst/>
            </a:prstGeom>
            <a:ln>
              <a:prstDash val="sysDash"/>
              <a:headEnd type="arrow"/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9365822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Interfaces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interface Salty{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double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sodiumContent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      	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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this is a promise to implement the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sodiumContent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				 	in the class that implements the Salty interface.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interface Aromatic{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String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describeAroma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  		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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Notice the lack of “public”! Public is </a:t>
            </a:r>
            <a:r>
              <a:rPr lang="en-US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assumed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interface Greasy{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double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amountOfGreaseInMg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   	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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point out that interfaces look just like classes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					but without fields or method bodies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interface Edible{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double calories();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74555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742" y="977410"/>
            <a:ext cx="10164856" cy="4907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46001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Interfaces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66052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Bacon extends Pork implements Salty, Aromatic, Greasy, Edible 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private double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amountInKg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Bacon(double amount){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amountInKg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amount;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 	public double calories(){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return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amountInKg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* CALORIES_PER_KG_OF_BACON;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9472193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[Paste example activity or your own from lesson plan to slide]</a:t>
            </a:r>
          </a:p>
        </p:txBody>
      </p:sp>
    </p:spTree>
    <p:extLst>
      <p:ext uri="{BB962C8B-B14F-4D97-AF65-F5344CB8AC3E}">
        <p14:creationId xmlns:p14="http://schemas.microsoft.com/office/powerpoint/2010/main" val="351455861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Read HW 9.6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Summarize notes in notebook for tomorrow’s notebook check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extra credit:</a:t>
            </a:r>
          </a:p>
          <a:p>
            <a:pPr marL="0" indent="0">
              <a:buNone/>
            </a:pPr>
            <a:r>
              <a:rPr lang="en-US" dirty="0"/>
              <a:t>	Generate your own class hierarchy that demonstrates the same 	concepts illustrated by the Financial Class Hierarchy outlines in 	the book. The extra credit project is due [in one week].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42966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77187"/>
            <a:ext cx="9144000" cy="2387600"/>
          </a:xfrm>
        </p:spPr>
        <p:txBody>
          <a:bodyPr/>
          <a:lstStyle/>
          <a:p>
            <a:r>
              <a:rPr lang="en-US" dirty="0"/>
              <a:t>Programming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56862"/>
            <a:ext cx="9144000" cy="1655762"/>
          </a:xfrm>
        </p:spPr>
        <p:txBody>
          <a:bodyPr/>
          <a:lstStyle/>
          <a:p>
            <a:r>
              <a:rPr lang="en-US" dirty="0"/>
              <a:t>[ 6.07 ] [ Today’s Date ] [ Instructor Name ]</a:t>
            </a:r>
          </a:p>
        </p:txBody>
      </p:sp>
    </p:spTree>
    <p:extLst>
      <p:ext uri="{BB962C8B-B14F-4D97-AF65-F5344CB8AC3E}">
        <p14:creationId xmlns:p14="http://schemas.microsoft.com/office/powerpoint/2010/main" val="74350073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[Slides reserved for Programming Project Review]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Edit this slide deck to go over questions that your class has during the programming project days.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98550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Finding and Fixing Errors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[ 6.08 ] [ Today’s Date ] [ Instructor Name ]</a:t>
            </a:r>
          </a:p>
        </p:txBody>
      </p:sp>
    </p:spTree>
    <p:extLst>
      <p:ext uri="{BB962C8B-B14F-4D97-AF65-F5344CB8AC3E}">
        <p14:creationId xmlns:p14="http://schemas.microsoft.com/office/powerpoint/2010/main" val="378612126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plan: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Error check and resubmit all chapter 9 assignments.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Study for the test by:</a:t>
            </a:r>
          </a:p>
          <a:p>
            <a:pPr lvl="1"/>
            <a:r>
              <a:rPr lang="en-US" dirty="0"/>
              <a:t>Reviewing all of the blue, self-check pages at the end of Chapter 9.</a:t>
            </a:r>
          </a:p>
          <a:p>
            <a:pPr lvl="1"/>
            <a:r>
              <a:rPr lang="en-US" dirty="0"/>
              <a:t>Re-reading sections as needed to complete the self-check problems.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89891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Regrade/Resubmit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You all have the opportunity to get full credit  on your homework grades by correcting them now, in class.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Use your error checking algorithm, and if you need help just ask!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09175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Begin reviewing chapter 9 for the Unit 6 Test.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08051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Review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[ 6.09 ] [ Today’s Date ] [ Instructor Name ]</a:t>
            </a:r>
          </a:p>
        </p:txBody>
      </p:sp>
    </p:spTree>
    <p:extLst>
      <p:ext uri="{BB962C8B-B14F-4D97-AF65-F5344CB8AC3E}">
        <p14:creationId xmlns:p14="http://schemas.microsoft.com/office/powerpoint/2010/main" val="4280762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580" y="770952"/>
            <a:ext cx="5189973" cy="43382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1553" y="770952"/>
            <a:ext cx="5945934" cy="3907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46317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1374151"/>
            <a:ext cx="9144000" cy="2387600"/>
          </a:xfrm>
        </p:spPr>
        <p:txBody>
          <a:bodyPr>
            <a:normAutofit/>
          </a:bodyPr>
          <a:lstStyle/>
          <a:p>
            <a:r>
              <a:rPr lang="en-US" sz="5000" dirty="0"/>
              <a:t>What’s on the test?</a:t>
            </a:r>
          </a:p>
        </p:txBody>
      </p:sp>
    </p:spTree>
    <p:extLst>
      <p:ext uri="{BB962C8B-B14F-4D97-AF65-F5344CB8AC3E}">
        <p14:creationId xmlns:p14="http://schemas.microsoft.com/office/powerpoint/2010/main" val="2707739066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409083"/>
            <a:ext cx="9144000" cy="2387600"/>
          </a:xfrm>
        </p:spPr>
        <p:txBody>
          <a:bodyPr>
            <a:normAutofit/>
          </a:bodyPr>
          <a:lstStyle/>
          <a:p>
            <a:r>
              <a:rPr lang="en-US" sz="5400" dirty="0"/>
              <a:t>Practice Test</a:t>
            </a:r>
          </a:p>
        </p:txBody>
      </p:sp>
    </p:spTree>
    <p:extLst>
      <p:ext uri="{BB962C8B-B14F-4D97-AF65-F5344CB8AC3E}">
        <p14:creationId xmlns:p14="http://schemas.microsoft.com/office/powerpoint/2010/main" val="239379093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Make a list of review topics that you feel you need to go over for the test tomorrow.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each topic, follow up by reviewing the textbook, self-check problems, and the appropriate Practice-It problems.</a:t>
            </a:r>
          </a:p>
        </p:txBody>
      </p:sp>
    </p:spTree>
    <p:extLst>
      <p:ext uri="{BB962C8B-B14F-4D97-AF65-F5344CB8AC3E}">
        <p14:creationId xmlns:p14="http://schemas.microsoft.com/office/powerpoint/2010/main" val="1882793823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1374153"/>
            <a:ext cx="9144000" cy="2387600"/>
          </a:xfrm>
        </p:spPr>
        <p:txBody>
          <a:bodyPr>
            <a:normAutofit/>
          </a:bodyPr>
          <a:lstStyle/>
          <a:p>
            <a:r>
              <a:rPr lang="en-US" sz="5000" dirty="0"/>
              <a:t>Good Luck!</a:t>
            </a:r>
          </a:p>
        </p:txBody>
      </p:sp>
    </p:spTree>
    <p:extLst>
      <p:ext uri="{BB962C8B-B14F-4D97-AF65-F5344CB8AC3E}">
        <p14:creationId xmlns:p14="http://schemas.microsoft.com/office/powerpoint/2010/main" val="3002927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ABADD3A0624AA4E97287821B8F4D7D6" ma:contentTypeVersion="3" ma:contentTypeDescription="Create a new document." ma:contentTypeScope="" ma:versionID="d1f55a70bd1930e0ae5c5588ea58d234">
  <xsd:schema xmlns:xsd="http://www.w3.org/2001/XMLSchema" xmlns:xs="http://www.w3.org/2001/XMLSchema" xmlns:p="http://schemas.microsoft.com/office/2006/metadata/properties" xmlns:ns2="5edd459b-714d-42ed-b78f-512da7d1c14e" targetNamespace="http://schemas.microsoft.com/office/2006/metadata/properties" ma:root="true" ma:fieldsID="5a6a6e2895642296b7d1775ae73bc200" ns2:_="">
    <xsd:import namespace="5edd459b-714d-42ed-b78f-512da7d1c14e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dd459b-714d-42ed-b78f-512da7d1c14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45C3B55-10CF-4795-9AE3-EFB1C541076E}">
  <ds:schemaRefs>
    <ds:schemaRef ds:uri="http://purl.org/dc/terms/"/>
    <ds:schemaRef ds:uri="http://schemas.openxmlformats.org/package/2006/metadata/core-properties"/>
    <ds:schemaRef ds:uri="5edd459b-714d-42ed-b78f-512da7d1c14e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04C3973C-B822-4061-9FB6-3217DAD85EF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edd459b-714d-42ed-b78f-512da7d1c14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C286D49-91AF-4D86-A4E4-167317D50BB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2239</Words>
  <Application>Microsoft Office PowerPoint</Application>
  <PresentationFormat>Widescreen</PresentationFormat>
  <Paragraphs>430</Paragraphs>
  <Slides>93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93</vt:i4>
      </vt:variant>
    </vt:vector>
  </HeadingPairs>
  <TitlesOfParts>
    <vt:vector size="98" baseType="lpstr">
      <vt:lpstr>Arial</vt:lpstr>
      <vt:lpstr>Calibri</vt:lpstr>
      <vt:lpstr>Calibri Light</vt:lpstr>
      <vt:lpstr>Courier New</vt:lpstr>
      <vt:lpstr>Office Theme</vt:lpstr>
      <vt:lpstr>Test Review &amp; Reteach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Homework</vt:lpstr>
      <vt:lpstr>Inheritance Basics</vt:lpstr>
      <vt:lpstr>PowerPoint Presentation</vt:lpstr>
      <vt:lpstr>What do all Pokémon have in common?</vt:lpstr>
      <vt:lpstr>We need to create a superclass:</vt:lpstr>
      <vt:lpstr>What fields would a specialized subclass have that a superclass wouldn’t?</vt:lpstr>
      <vt:lpstr>PowerPoint Presentation</vt:lpstr>
      <vt:lpstr>SugarFreeDrink class:</vt:lpstr>
      <vt:lpstr>SugarFreeDrink class:</vt:lpstr>
      <vt:lpstr>SugarFreeDrink methods:</vt:lpstr>
      <vt:lpstr>Worksheet 6.1: Posters</vt:lpstr>
      <vt:lpstr>Quiz 6.1</vt:lpstr>
      <vt:lpstr>Homework</vt:lpstr>
      <vt:lpstr>Overriding Methods &amp; Accessing Inherited Code</vt:lpstr>
      <vt:lpstr>When might we not want inherited methods?</vt:lpstr>
      <vt:lpstr>Problems with inheritance</vt:lpstr>
      <vt:lpstr>Overriding: chug</vt:lpstr>
      <vt:lpstr>Overriding: chug</vt:lpstr>
      <vt:lpstr>Overriding: chug</vt:lpstr>
      <vt:lpstr>How do we access encapsulated information?</vt:lpstr>
      <vt:lpstr>get methods:</vt:lpstr>
      <vt:lpstr>Overloading vs Overriding</vt:lpstr>
      <vt:lpstr>Worksheet</vt:lpstr>
      <vt:lpstr>Homework</vt:lpstr>
      <vt:lpstr>Interacting with the  Object Superclass</vt:lpstr>
      <vt:lpstr>The Object Superclass</vt:lpstr>
      <vt:lpstr>Who remembers what toString does?</vt:lpstr>
      <vt:lpstr>Why can’t we just use  ==  to test for equality?</vt:lpstr>
      <vt:lpstr>The standard == operator:</vt:lpstr>
      <vt:lpstr>The String equals methods</vt:lpstr>
      <vt:lpstr>Overriding the equals method:</vt:lpstr>
      <vt:lpstr>Static vs Dynamic Binding</vt:lpstr>
      <vt:lpstr>Practice-It</vt:lpstr>
      <vt:lpstr>Worksheet</vt:lpstr>
      <vt:lpstr>Homework</vt:lpstr>
      <vt:lpstr>Polymorphism</vt:lpstr>
      <vt:lpstr>Review: subclass vs. superclass</vt:lpstr>
      <vt:lpstr>Variables and Classes</vt:lpstr>
      <vt:lpstr>Variables and Classes</vt:lpstr>
      <vt:lpstr>Once again:</vt:lpstr>
      <vt:lpstr>Polymorphism</vt:lpstr>
      <vt:lpstr>Polymorphism</vt:lpstr>
      <vt:lpstr>The Exercise</vt:lpstr>
      <vt:lpstr>Step 1: Class Diagram</vt:lpstr>
      <vt:lpstr>Step 2: Finding output with a table:</vt:lpstr>
      <vt:lpstr>Step 3: Write It Up</vt:lpstr>
      <vt:lpstr>Answer:</vt:lpstr>
      <vt:lpstr>Worksheet</vt:lpstr>
      <vt:lpstr>Homework</vt:lpstr>
      <vt:lpstr>Has-a Relationships</vt:lpstr>
      <vt:lpstr>Relationship between a: Animal, Carnivore, Tiger, and Donkey</vt:lpstr>
      <vt:lpstr>Relationships for:  ZooMember        ZooFacility</vt:lpstr>
      <vt:lpstr>So how would we model a zoo?  Zoo</vt:lpstr>
      <vt:lpstr>Has-a Relationships</vt:lpstr>
      <vt:lpstr>Declaring a Has-a Relationship</vt:lpstr>
      <vt:lpstr>Worksheet 6.5: Trio</vt:lpstr>
      <vt:lpstr>Homework</vt:lpstr>
      <vt:lpstr>Interfaces</vt:lpstr>
      <vt:lpstr>What are some limitations to inheritance?</vt:lpstr>
      <vt:lpstr>Interfaces</vt:lpstr>
      <vt:lpstr>Interface in practice:</vt:lpstr>
      <vt:lpstr>Declaring Interfaces</vt:lpstr>
      <vt:lpstr>Implementing Interfaces</vt:lpstr>
      <vt:lpstr>Class Activity</vt:lpstr>
      <vt:lpstr>Homework</vt:lpstr>
      <vt:lpstr>Programming Project</vt:lpstr>
      <vt:lpstr>[Slides reserved for Programming Project Review]</vt:lpstr>
      <vt:lpstr>Finding and Fixing Errors</vt:lpstr>
      <vt:lpstr>Today’s plan:</vt:lpstr>
      <vt:lpstr>Homework Regrade/Resubmit</vt:lpstr>
      <vt:lpstr>Homework</vt:lpstr>
      <vt:lpstr>Review</vt:lpstr>
      <vt:lpstr>What’s on the test?</vt:lpstr>
      <vt:lpstr>Practice Test</vt:lpstr>
      <vt:lpstr>Review Topics</vt:lpstr>
      <vt:lpstr>Good Luck!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Review &amp; Reteach</dc:title>
  <dc:creator>Julian Boss (Xtreme Consulting Group Inc)</dc:creator>
  <cp:lastModifiedBy>Kenney Chan</cp:lastModifiedBy>
  <cp:revision>19</cp:revision>
  <dcterms:created xsi:type="dcterms:W3CDTF">2016-09-01T17:46:48Z</dcterms:created>
  <dcterms:modified xsi:type="dcterms:W3CDTF">2019-11-08T19:34:37Z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0x010100BABADD3A0624AA4E97287821B8F4D7D6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kencha@microsoft.com</vt:lpwstr>
  </property>
  <property fmtid="{D5CDD505-2E9C-101B-9397-08002B2CF9AE}" pid="6" name="MSIP_Label_f42aa342-8706-4288-bd11-ebb85995028c_SetDate">
    <vt:lpwstr>2019-11-08T19:29:20.2545342Z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ActionId">
    <vt:lpwstr>bc53c8aa-6a0a-4da2-a598-9f62cd28355c</vt:lpwstr>
  </property>
  <property fmtid="{D5CDD505-2E9C-101B-9397-08002B2CF9AE}" pid="10" name="MSIP_Label_f42aa342-8706-4288-bd11-ebb85995028c_Extended_MSFT_Method">
    <vt:lpwstr>Automatic</vt:lpwstr>
  </property>
  <property fmtid="{D5CDD505-2E9C-101B-9397-08002B2CF9AE}" pid="11" name="Sensitivity">
    <vt:lpwstr>General</vt:lpwstr>
  </property>
</Properties>
</file>