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interSettings" Target="printerSettings/printerSettings1.bin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23" y="708212"/>
            <a:ext cx="8531412" cy="672353"/>
          </a:xfrm>
        </p:spPr>
        <p:txBody>
          <a:bodyPr>
            <a:noAutofit/>
          </a:bodyPr>
          <a:lstStyle/>
          <a:p>
            <a:r>
              <a:rPr lang="en-US" sz="4000" dirty="0" smtClean="0"/>
              <a:t>What Do I Include in </a:t>
            </a:r>
            <a:br>
              <a:rPr lang="en-US" sz="4000" dirty="0" smtClean="0"/>
            </a:br>
            <a:r>
              <a:rPr lang="en-US" sz="4000" dirty="0" smtClean="0"/>
              <a:t>Classes &amp; Interfaces?</a:t>
            </a:r>
            <a:endParaRPr lang="en-US" sz="4000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602040252"/>
              </p:ext>
            </p:extLst>
          </p:nvPr>
        </p:nvGraphicFramePr>
        <p:xfrm>
          <a:off x="254000" y="1347850"/>
          <a:ext cx="8531412" cy="470332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03336"/>
                <a:gridCol w="2013488"/>
                <a:gridCol w="2002118"/>
                <a:gridCol w="1912470"/>
              </a:tblGrid>
              <a:tr h="7551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Class</a:t>
                      </a:r>
                      <a:endParaRPr lang="en-US" sz="2400" dirty="0"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Abstract Class</a:t>
                      </a:r>
                      <a:endParaRPr lang="en-US" sz="2400" dirty="0"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Interface</a:t>
                      </a:r>
                      <a:endParaRPr lang="en-US" sz="2400" dirty="0"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762674">
                <a:tc>
                  <a:txBody>
                    <a:bodyPr/>
                    <a:lstStyle/>
                    <a:p>
                      <a:r>
                        <a:rPr lang="en-US" dirty="0" smtClean="0"/>
                        <a:t>Include fields?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2674">
                <a:tc>
                  <a:txBody>
                    <a:bodyPr/>
                    <a:lstStyle/>
                    <a:p>
                      <a:r>
                        <a:rPr lang="en-US" dirty="0" smtClean="0"/>
                        <a:t>Include constructor?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29672">
                <a:tc>
                  <a:txBody>
                    <a:bodyPr/>
                    <a:lstStyle/>
                    <a:p>
                      <a:r>
                        <a:rPr lang="en-US" dirty="0" smtClean="0"/>
                        <a:t>Include method</a:t>
                      </a:r>
                      <a:r>
                        <a:rPr lang="en-US" baseline="0" dirty="0" smtClean="0"/>
                        <a:t> header?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2674">
                <a:tc>
                  <a:txBody>
                    <a:bodyPr/>
                    <a:lstStyle/>
                    <a:p>
                      <a:r>
                        <a:rPr lang="en-US" dirty="0" smtClean="0"/>
                        <a:t>Include method body?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2674">
                <a:tc>
                  <a:txBody>
                    <a:bodyPr/>
                    <a:lstStyle/>
                    <a:p>
                      <a:r>
                        <a:rPr lang="en-US" dirty="0" smtClean="0"/>
                        <a:t>Use new_ 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20" y="4554098"/>
            <a:ext cx="524447" cy="6037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080" y="2977715"/>
            <a:ext cx="509495" cy="6550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080" y="3742272"/>
            <a:ext cx="509495" cy="65506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646705" y="3883739"/>
            <a:ext cx="266740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400" b="1" i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SOMETIMES!*</a:t>
            </a:r>
            <a:endParaRPr lang="en-US" sz="2400" b="1" i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399" y="6037284"/>
            <a:ext cx="8038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2400" b="1" i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*</a:t>
            </a:r>
            <a:endParaRPr lang="en-US" sz="2400" b="1" i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7530" y="6051178"/>
            <a:ext cx="815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abstract class serves as a base for a </a:t>
            </a:r>
            <a:r>
              <a:rPr lang="en-US" smtClean="0"/>
              <a:t>subclass.  </a:t>
            </a:r>
            <a:r>
              <a:rPr lang="en-US" dirty="0" smtClean="0"/>
              <a:t>For some methods you’ll leave out the method body for the subclass to implement.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387" y="5361231"/>
            <a:ext cx="509495" cy="6550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20" y="5361231"/>
            <a:ext cx="524447" cy="6037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20" y="3742272"/>
            <a:ext cx="524447" cy="6037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20" y="2977715"/>
            <a:ext cx="524447" cy="6037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20" y="2194058"/>
            <a:ext cx="524447" cy="6037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435" y="2249560"/>
            <a:ext cx="524447" cy="6037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3005973"/>
            <a:ext cx="524447" cy="6037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435" y="4591196"/>
            <a:ext cx="524447" cy="6037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080" y="4649520"/>
            <a:ext cx="524447" cy="6037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032" y="5396113"/>
            <a:ext cx="509495" cy="6550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080" y="2194058"/>
            <a:ext cx="509495" cy="6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4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99D29E-7C28-46C6-A5B3-BDBEDA9ACE25}"/>
</file>

<file path=customXml/itemProps2.xml><?xml version="1.0" encoding="utf-8"?>
<ds:datastoreItem xmlns:ds="http://schemas.openxmlformats.org/officeDocument/2006/customXml" ds:itemID="{7F22FED2-A8B6-47EF-9A5D-226A11D3F45F}"/>
</file>

<file path=customXml/itemProps3.xml><?xml version="1.0" encoding="utf-8"?>
<ds:datastoreItem xmlns:ds="http://schemas.openxmlformats.org/officeDocument/2006/customXml" ds:itemID="{BB982B54-8951-49C6-93ED-FBD2C50BA219}"/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33</TotalTime>
  <Words>56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Orbit</vt:lpstr>
      <vt:lpstr>What Do I Include in  Classes &amp; Interfaces?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 I Include in Classes &amp; Interfaces?</dc:title>
  <dc:creator>Christine</dc:creator>
  <cp:lastModifiedBy>Christine</cp:lastModifiedBy>
  <cp:revision>5</cp:revision>
  <dcterms:created xsi:type="dcterms:W3CDTF">2015-04-28T12:24:22Z</dcterms:created>
  <dcterms:modified xsi:type="dcterms:W3CDTF">2015-06-03T14:08:42Z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