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4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4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7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728D-EBC6-FE41-898D-191B89566DE4}" type="datetimeFigureOut">
              <a:rPr lang="en-US" smtClean="0"/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9454-45A6-B540-A6F1-C06746A92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0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3888"/>
              </p:ext>
            </p:extLst>
          </p:nvPr>
        </p:nvGraphicFramePr>
        <p:xfrm>
          <a:off x="240624" y="220585"/>
          <a:ext cx="8689473" cy="646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{638B1855-1B75-4FBE-930C-398BA8C253C6}</a:tableStyleId>
              </a:tblPr>
              <a:tblGrid>
                <a:gridCol w="2896491"/>
                <a:gridCol w="2896491"/>
                <a:gridCol w="28964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 Type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 Flow</a:t>
                      </a:r>
                      <a:r>
                        <a:rPr lang="en-US" sz="2400" baseline="0" dirty="0" smtClean="0"/>
                        <a:t> of Control</a:t>
                      </a:r>
                      <a:endParaRPr lang="en-US" sz="24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  <a:p>
                      <a:pPr algn="ctr"/>
                      <a:r>
                        <a:rPr lang="en-US" sz="2000" dirty="0" smtClean="0"/>
                        <a:t>Unary</a:t>
                      </a:r>
                      <a:r>
                        <a:rPr lang="en-US" sz="2400" dirty="0" smtClean="0"/>
                        <a:t> </a:t>
                      </a:r>
                    </a:p>
                    <a:p>
                      <a:pPr algn="ctr"/>
                      <a:endParaRPr lang="en-US" sz="1100" dirty="0" smtClean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!    ++   --    +    -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 Evaluates</a:t>
                      </a:r>
                      <a:r>
                        <a:rPr lang="en-US" sz="2000" baseline="0" dirty="0" smtClean="0"/>
                        <a:t> First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Multiplicative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*      /      %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Additive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+      -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Relational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&lt;      &gt;     &lt;=      &gt;=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Equality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==      !=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Logical “AND”</a:t>
                      </a:r>
                    </a:p>
                    <a:p>
                      <a:pPr algn="ctr"/>
                      <a:endParaRPr lang="en-US" sz="11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&amp;&amp;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Logical “OR”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2000" dirty="0" smtClean="0"/>
                        <a:t>||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2000" dirty="0" smtClean="0"/>
                        <a:t>Assignment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=      +=      -=</a:t>
                      </a:r>
                      <a:r>
                        <a:rPr lang="en-US" sz="2000" baseline="0" dirty="0" smtClean="0"/>
                        <a:t>     *=     /=      %=      &amp;&amp;=     ||=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Java Evaluates Last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relaxedInset"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777786" y="1096224"/>
            <a:ext cx="1443789" cy="4825987"/>
          </a:xfrm>
          <a:prstGeom prst="down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e0073545f5cddffb46c9fa8d01738dd8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b223eadad92f795ae696ccb91d8f218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F3001-92BF-46BD-BBA3-2D5BB4E38CA9}"/>
</file>

<file path=customXml/itemProps2.xml><?xml version="1.0" encoding="utf-8"?>
<ds:datastoreItem xmlns:ds="http://schemas.openxmlformats.org/officeDocument/2006/customXml" ds:itemID="{D22430F7-FF00-4A3D-8817-FB002CA806F7}"/>
</file>

<file path=customXml/itemProps3.xml><?xml version="1.0" encoding="utf-8"?>
<ds:datastoreItem xmlns:ds="http://schemas.openxmlformats.org/officeDocument/2006/customXml" ds:itemID="{803B2E8B-2410-4DF5-9707-A728241E0755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</dc:creator>
  <cp:lastModifiedBy>Christine</cp:lastModifiedBy>
  <cp:revision>2</cp:revision>
  <dcterms:created xsi:type="dcterms:W3CDTF">2015-03-17T00:07:43Z</dcterms:created>
  <dcterms:modified xsi:type="dcterms:W3CDTF">2015-03-17T00:20:51Z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</Properties>
</file>