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2" r:id="rId10"/>
    <p:sldId id="280" r:id="rId11"/>
    <p:sldId id="273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2.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</a:t>
            </a:r>
            <a:r>
              <a:rPr lang="en-US"/>
              <a:t>updated </a:t>
            </a:r>
            <a:r>
              <a:rPr lang="en-US" smtClean="0"/>
              <a:t>corrections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up to “Limitations of Parameters”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3.9 </a:t>
            </a:r>
            <a:r>
              <a:rPr lang="en-US" dirty="0" smtClean="0">
                <a:solidFill>
                  <a:srgbClr val="17B1AA"/>
                </a:solidFill>
              </a:rPr>
              <a:t>Relational Operators &amp; if/else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</a:t>
            </a:r>
          </a:p>
          <a:p>
            <a:pPr lvl="1"/>
            <a:r>
              <a:rPr lang="en-US" b="1" dirty="0"/>
              <a:t>Predict and trace</a:t>
            </a:r>
            <a:r>
              <a:rPr lang="en-US" dirty="0"/>
              <a:t> the flow of an if statement 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 and </a:t>
            </a:r>
            <a:r>
              <a:rPr lang="en-US" b="1" dirty="0"/>
              <a:t>practice</a:t>
            </a:r>
            <a:r>
              <a:rPr lang="en-US" dirty="0"/>
              <a:t> correct if statement syntax during a game of </a:t>
            </a:r>
            <a:r>
              <a:rPr lang="en-US" dirty="0" err="1"/>
              <a:t>grudgeball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“Nested if/else” and “Object Equality”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7-9 and exercises #1 &amp;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3.10 </a:t>
            </a:r>
            <a:r>
              <a:rPr lang="en-US" dirty="0" smtClean="0">
                <a:solidFill>
                  <a:srgbClr val="17B1AA"/>
                </a:solidFill>
              </a:rPr>
              <a:t>Nested if/else statements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 smtClean="0"/>
              <a:t>Choose</a:t>
            </a:r>
            <a:r>
              <a:rPr lang="en-US" dirty="0" smtClean="0"/>
              <a:t> which if statements to use for different problems</a:t>
            </a:r>
          </a:p>
          <a:p>
            <a:pPr lvl="1"/>
            <a:r>
              <a:rPr lang="en-US" b="1" dirty="0" smtClean="0"/>
              <a:t>Use</a:t>
            </a:r>
            <a:r>
              <a:rPr lang="en-US" dirty="0" smtClean="0"/>
              <a:t> correct syntax for the different if statements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sequential or nested if statements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several Practice-It questions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“Factoring if/else Statements” and “Testing Multiple Conditions”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#4 and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3.11 </a:t>
            </a:r>
            <a:r>
              <a:rPr lang="en-US" dirty="0" smtClean="0">
                <a:solidFill>
                  <a:srgbClr val="17B1AA"/>
                </a:solidFill>
              </a:rPr>
              <a:t>Reducing Redundancy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Simplify code and reduce redundancy</a:t>
            </a:r>
            <a:r>
              <a:rPr lang="en-US" dirty="0"/>
              <a:t> by factoring if/else statements and testing multiple conditions simultaneously.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4.2</a:t>
            </a:r>
          </a:p>
          <a:p>
            <a:pPr lvl="1"/>
            <a:r>
              <a:rPr lang="en-US" b="1" dirty="0"/>
              <a:t>Finish outlining</a:t>
            </a:r>
            <a:r>
              <a:rPr lang="en-US" dirty="0"/>
              <a:t> Chapter 4, excluding sections 4.3, 4.4, and </a:t>
            </a:r>
            <a:r>
              <a:rPr lang="en-US" dirty="0" smtClean="0"/>
              <a:t>4.5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3.12 </a:t>
            </a:r>
            <a:r>
              <a:rPr lang="en-US" dirty="0" smtClean="0">
                <a:solidFill>
                  <a:srgbClr val="17B1AA"/>
                </a:solidFill>
              </a:rPr>
              <a:t>Cumulative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 and correct</a:t>
            </a:r>
            <a:r>
              <a:rPr lang="en-US" dirty="0"/>
              <a:t> syntax errors in conditional cumulative algorithms.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Write, modify, and correct</a:t>
            </a:r>
            <a:r>
              <a:rPr lang="en-US" dirty="0"/>
              <a:t> programs written by 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5.1 (skip “do/while Loops”)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Programming Project #2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3.13 </a:t>
            </a:r>
            <a:r>
              <a:rPr lang="en-US" dirty="0" smtClean="0">
                <a:solidFill>
                  <a:srgbClr val="17B1AA"/>
                </a:solidFill>
              </a:rPr>
              <a:t>While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Trace</a:t>
            </a:r>
            <a:r>
              <a:rPr lang="en-US" dirty="0"/>
              <a:t> while loops to predict:</a:t>
            </a:r>
          </a:p>
          <a:p>
            <a:pPr lvl="3"/>
            <a:r>
              <a:rPr lang="en-US" dirty="0"/>
              <a:t>The number of times the body executes</a:t>
            </a:r>
          </a:p>
          <a:p>
            <a:pPr lvl="3"/>
            <a:r>
              <a:rPr lang="en-US" dirty="0"/>
              <a:t>The output of the code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while loops, if statements, and for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5.1 “Random Numbers”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#1-4 and exercise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3.14 </a:t>
            </a:r>
            <a:r>
              <a:rPr lang="en-US" dirty="0" smtClean="0">
                <a:solidFill>
                  <a:srgbClr val="17B1AA"/>
                </a:solidFill>
              </a:rPr>
              <a:t>Random Numbers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expressions that generate a random integer between any two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3.15 </a:t>
            </a:r>
            <a:r>
              <a:rPr lang="en-US" dirty="0" smtClean="0">
                <a:solidFill>
                  <a:srgbClr val="17B1AA"/>
                </a:solidFill>
              </a:rPr>
              <a:t>Fencepost &amp; Sentinel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Describe</a:t>
            </a:r>
            <a:r>
              <a:rPr lang="en-US" dirty="0"/>
              <a:t> when to use fencepost and sentinel loops.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construct these control structures.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</a:t>
            </a:r>
            <a:r>
              <a:rPr lang="en-US" dirty="0" smtClean="0"/>
              <a:t>between </a:t>
            </a:r>
            <a:r>
              <a:rPr lang="en-US" dirty="0"/>
              <a:t>parameters and values stored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#6 &amp; 8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all of your daily notes if not already done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3.16 </a:t>
            </a:r>
            <a:r>
              <a:rPr lang="en-US" dirty="0" smtClean="0">
                <a:solidFill>
                  <a:srgbClr val="17B1AA"/>
                </a:solidFill>
              </a:rPr>
              <a:t>Boolean Logic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game that plays Rock-Paper-Scissors.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Submit</a:t>
            </a:r>
            <a:r>
              <a:rPr lang="en-US" dirty="0"/>
              <a:t> a program at the end of 2 or 3 class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5 (up to and including HW 5.3)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3.17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</a:t>
            </a:r>
            <a:r>
              <a:rPr lang="en-US" dirty="0"/>
              <a:t> errors in </a:t>
            </a:r>
            <a:r>
              <a:rPr lang="en-US" dirty="0" smtClean="0"/>
              <a:t>returned </a:t>
            </a:r>
            <a:r>
              <a:rPr lang="en-US" dirty="0"/>
              <a:t>homework </a:t>
            </a:r>
            <a:r>
              <a:rPr lang="en-US" dirty="0" smtClean="0"/>
              <a:t>assignments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Chapters 3, 4, and 5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3.18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3.1 </a:t>
            </a:r>
            <a:r>
              <a:rPr lang="en-US" dirty="0" smtClean="0">
                <a:solidFill>
                  <a:srgbClr val="17B1AA"/>
                </a:solidFill>
              </a:rPr>
              <a:t>Parameters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formal and actual parameters (arguments).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of programs that use parameters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“Limitations of Parameters” and “Multiple </a:t>
            </a:r>
            <a:r>
              <a:rPr lang="en-US" dirty="0" smtClean="0"/>
              <a:t>Parameters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4-7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3.2 </a:t>
            </a:r>
            <a:r>
              <a:rPr lang="en-US" dirty="0" smtClean="0">
                <a:solidFill>
                  <a:srgbClr val="17B1AA"/>
                </a:solidFill>
              </a:rPr>
              <a:t>Limitations of Parameters &amp; Multiple Parameters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Modify</a:t>
            </a:r>
            <a:r>
              <a:rPr lang="en-US" dirty="0"/>
              <a:t> programs using parameters and class constants to create original artworks.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an art project and “artist statement” justifying their programming choices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“Parameters versus Constants” and “Overloading Methods”</a:t>
            </a:r>
          </a:p>
          <a:p>
            <a:pPr lvl="1"/>
            <a:r>
              <a:rPr lang="en-US" b="1" dirty="0"/>
              <a:t>Jazz up</a:t>
            </a:r>
            <a:r>
              <a:rPr lang="en-US" dirty="0"/>
              <a:t> art projects and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3.3 </a:t>
            </a:r>
            <a:r>
              <a:rPr lang="en-US" dirty="0" smtClean="0">
                <a:solidFill>
                  <a:srgbClr val="17B1AA"/>
                </a:solidFill>
              </a:rPr>
              <a:t>Return Values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returns values.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to meet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3 self-check question 17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3.4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uses parameters, the math class, and returns values. 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an </a:t>
            </a:r>
            <a:r>
              <a:rPr lang="en-US" dirty="0" err="1"/>
              <a:t>Equestria</a:t>
            </a:r>
            <a:r>
              <a:rPr lang="en-US" dirty="0"/>
              <a:t>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3.3 up to “Interactive Programs and Scanner Objects”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Ch.3 self-check questions 18 &amp; 19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3.5 </a:t>
            </a:r>
            <a:r>
              <a:rPr lang="en-US" dirty="0" smtClean="0">
                <a:solidFill>
                  <a:srgbClr val="17B1AA"/>
                </a:solidFill>
              </a:rPr>
              <a:t>Using Objects and String Processing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primitive and object types.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0-indexing and string processing techniques to predict the output of a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WS 3.5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3.3 “Interactive Programming” and “Sample Interactive Program”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Interactive Programs &amp; Scanner Objects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programs that accept user input using a scanner object.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3, except for HW 3.4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3.7 </a:t>
            </a:r>
            <a:r>
              <a:rPr lang="en-US" dirty="0" smtClean="0">
                <a:solidFill>
                  <a:srgbClr val="17B1AA"/>
                </a:solidFill>
              </a:rPr>
              <a:t>Pokémon Battle 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requests user input and returns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calculates damage done to Pokémon in a battle.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Summarize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notes since the last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</a:t>
            </a:r>
            <a:r>
              <a:rPr lang="en-US" dirty="0"/>
              <a:t> errors in their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their previously submitted homework and classwork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4.1 up to “Nested if else Statements”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self-check problems 1-6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78ECC-FDF4-4C11-A424-1D9AAE16F532}"/>
</file>

<file path=customXml/itemProps2.xml><?xml version="1.0" encoding="utf-8"?>
<ds:datastoreItem xmlns:ds="http://schemas.openxmlformats.org/officeDocument/2006/customXml" ds:itemID="{F13DC637-4389-46D2-BA79-1DECB4869A7A}"/>
</file>

<file path=customXml/itemProps3.xml><?xml version="1.0" encoding="utf-8"?>
<ds:datastoreItem xmlns:ds="http://schemas.openxmlformats.org/officeDocument/2006/customXml" ds:itemID="{17CCA4D4-5EDB-4DAA-9562-F5DE13985709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1117</Words>
  <Application>Microsoft Macintosh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Lesson 3.0 Test Review and Reteach</vt:lpstr>
      <vt:lpstr>Lesson 3.1 Parameters</vt:lpstr>
      <vt:lpstr>Lesson 3.2 Limitations of Parameters &amp; Multiple Parameters</vt:lpstr>
      <vt:lpstr>Lesson 3.3 Return Values</vt:lpstr>
      <vt:lpstr>Lesson 3.4 Programming Project</vt:lpstr>
      <vt:lpstr>Lesson 3.5 Using Objects and String Processing</vt:lpstr>
      <vt:lpstr>Lesson 3.6 Interactive Programs &amp; Scanner Objects</vt:lpstr>
      <vt:lpstr>Lesson 3.7 Pokémon Battle Programming Project</vt:lpstr>
      <vt:lpstr>Lesson 3.8 Finding and Fixing Errors</vt:lpstr>
      <vt:lpstr>Lesson 3.9 Relational Operators &amp; if/else</vt:lpstr>
      <vt:lpstr>Lesson 3.10 Nested if/else statements</vt:lpstr>
      <vt:lpstr>Lesson 3.11 Reducing Redundancy</vt:lpstr>
      <vt:lpstr>Lesson 3.12 Cumulative Algorithms</vt:lpstr>
      <vt:lpstr>Lesson 3.13 While Loops</vt:lpstr>
      <vt:lpstr>Lesson 3.14 Random Numbers</vt:lpstr>
      <vt:lpstr>Lesson 3.15 Fencepost &amp; Sentinel Loops</vt:lpstr>
      <vt:lpstr>Lesson 3.16 Boolean Logic</vt:lpstr>
      <vt:lpstr>Lesson 3.17 Finding and Fixing Errors</vt:lpstr>
      <vt:lpstr>Lesson 3.18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31</cp:revision>
  <dcterms:created xsi:type="dcterms:W3CDTF">2015-06-16T16:40:36Z</dcterms:created>
  <dcterms:modified xsi:type="dcterms:W3CDTF">2015-07-01T19:52:09Z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