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04CA-9648-D64D-9EBE-05EE4417D5E4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789" y="213895"/>
            <a:ext cx="835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Useful Methods of </a:t>
            </a:r>
            <a:r>
              <a:rPr lang="en-US" sz="3600" b="1" dirty="0" smtClean="0"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urier"/>
                <a:cs typeface="Courier"/>
              </a:rPr>
              <a:t>File</a:t>
            </a:r>
            <a:r>
              <a:rPr lang="en-US" sz="3600" b="1" dirty="0" smtClean="0">
                <a:solidFill>
                  <a:schemeClr val="accent4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 Objects</a:t>
            </a:r>
            <a:endParaRPr lang="en-US" sz="3600" b="1" dirty="0"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libri"/>
              <a:cs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84190"/>
              </p:ext>
            </p:extLst>
          </p:nvPr>
        </p:nvGraphicFramePr>
        <p:xfrm>
          <a:off x="173789" y="1102897"/>
          <a:ext cx="8849895" cy="5303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3363512"/>
                <a:gridCol w="5486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canRead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Does</a:t>
                      </a:r>
                      <a:r>
                        <a:rPr lang="en-US" sz="2400" baseline="0" dirty="0" smtClean="0"/>
                        <a:t> this file exist?  Can it be read?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r>
                        <a:rPr lang="en-US" sz="2400" baseline="0" dirty="0" smtClean="0"/>
                        <a:t> this file.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exists()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Does this file exist</a:t>
                      </a:r>
                      <a:r>
                        <a:rPr lang="en-US" sz="2400" baseline="0" dirty="0" smtClean="0"/>
                        <a:t> on the system?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getAbsolutePath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is the full path where</a:t>
                      </a:r>
                      <a:r>
                        <a:rPr lang="en-US" sz="2400" baseline="0" dirty="0" smtClean="0"/>
                        <a:t> this file is located?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getName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Give</a:t>
                      </a:r>
                      <a:r>
                        <a:rPr lang="en-US" sz="2400" baseline="0" dirty="0" smtClean="0"/>
                        <a:t> me the file name as a </a:t>
                      </a:r>
                      <a:r>
                        <a:rPr lang="en-US" sz="2400" baseline="0" dirty="0" smtClean="0">
                          <a:latin typeface="Courier"/>
                          <a:cs typeface="Courier"/>
                        </a:rPr>
                        <a:t>String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isDirectory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Does this file represent a directory or folder?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isFile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this file a non-folder file?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length()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How many characters</a:t>
                      </a:r>
                      <a:r>
                        <a:rPr lang="en-US" sz="2400" baseline="0" dirty="0" smtClean="0"/>
                        <a:t> are in this file?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renameTo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newFileName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Change</a:t>
                      </a:r>
                      <a:r>
                        <a:rPr lang="en-US" sz="2400" baseline="0" dirty="0" smtClean="0"/>
                        <a:t> the file’s name to </a:t>
                      </a:r>
                      <a:r>
                        <a:rPr lang="en-US" sz="2400" baseline="0" dirty="0" err="1" smtClean="0"/>
                        <a:t>newFileName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0416F6-BECE-4D55-831C-483E07E21985}"/>
</file>

<file path=customXml/itemProps2.xml><?xml version="1.0" encoding="utf-8"?>
<ds:datastoreItem xmlns:ds="http://schemas.openxmlformats.org/officeDocument/2006/customXml" ds:itemID="{D65DEA3D-8814-4AAE-8A3E-36ED3DCAE085}"/>
</file>

<file path=customXml/itemProps3.xml><?xml version="1.0" encoding="utf-8"?>
<ds:datastoreItem xmlns:ds="http://schemas.openxmlformats.org/officeDocument/2006/customXml" ds:itemID="{844A8C72-C294-41DB-9B94-9FB954B29085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1</cp:revision>
  <dcterms:created xsi:type="dcterms:W3CDTF">2015-03-19T19:11:07Z</dcterms:created>
  <dcterms:modified xsi:type="dcterms:W3CDTF">2015-03-19T19:19:54Z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