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printerSettings" Target="printerSettings/printerSettings1.bin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335AD-4142-EF41-8C78-2018A45E978D}" type="datetimeFigureOut">
              <a:rPr lang="en-US" smtClean="0"/>
              <a:t>3/29/15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955E-35CF-A249-8EA8-CC5DC6ABA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5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335AD-4142-EF41-8C78-2018A45E978D}" type="datetimeFigureOut">
              <a:rPr lang="en-US" smtClean="0"/>
              <a:t>3/29/15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955E-35CF-A249-8EA8-CC5DC6ABA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2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335AD-4142-EF41-8C78-2018A45E978D}" type="datetimeFigureOut">
              <a:rPr lang="en-US" smtClean="0"/>
              <a:t>3/29/15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955E-35CF-A249-8EA8-CC5DC6ABA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2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335AD-4142-EF41-8C78-2018A45E978D}" type="datetimeFigureOut">
              <a:rPr lang="en-US" smtClean="0"/>
              <a:t>3/29/15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955E-35CF-A249-8EA8-CC5DC6ABA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9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335AD-4142-EF41-8C78-2018A45E978D}" type="datetimeFigureOut">
              <a:rPr lang="en-US" smtClean="0"/>
              <a:t>3/29/15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955E-35CF-A249-8EA8-CC5DC6ABA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7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335AD-4142-EF41-8C78-2018A45E978D}" type="datetimeFigureOut">
              <a:rPr lang="en-US" smtClean="0"/>
              <a:t>3/29/15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955E-35CF-A249-8EA8-CC5DC6ABA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3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335AD-4142-EF41-8C78-2018A45E978D}" type="datetimeFigureOut">
              <a:rPr lang="en-US" smtClean="0"/>
              <a:t>3/29/15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955E-35CF-A249-8EA8-CC5DC6ABA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7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335AD-4142-EF41-8C78-2018A45E978D}" type="datetimeFigureOut">
              <a:rPr lang="en-US" smtClean="0"/>
              <a:t>3/29/15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955E-35CF-A249-8EA8-CC5DC6ABA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0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335AD-4142-EF41-8C78-2018A45E978D}" type="datetimeFigureOut">
              <a:rPr lang="en-US" smtClean="0"/>
              <a:t>3/29/15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955E-35CF-A249-8EA8-CC5DC6ABA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11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335AD-4142-EF41-8C78-2018A45E978D}" type="datetimeFigureOut">
              <a:rPr lang="en-US" smtClean="0"/>
              <a:t>3/29/15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955E-35CF-A249-8EA8-CC5DC6ABA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18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335AD-4142-EF41-8C78-2018A45E978D}" type="datetimeFigureOut">
              <a:rPr lang="en-US" smtClean="0"/>
              <a:t>3/29/15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955E-35CF-A249-8EA8-CC5DC6ABA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8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335AD-4142-EF41-8C78-2018A45E978D}" type="datetimeFigureOut">
              <a:rPr lang="en-US" smtClean="0"/>
              <a:t>3/29/15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4955E-35CF-A249-8EA8-CC5DC6ABA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53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9668" y="285750"/>
            <a:ext cx="7799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Some </a:t>
            </a:r>
            <a:r>
              <a:rPr lang="en-US" sz="4000" dirty="0" err="1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ArrayList</a:t>
            </a:r>
            <a:r>
              <a:rPr lang="en-US" sz="4000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 Methods</a:t>
            </a:r>
            <a:endParaRPr lang="en-US" sz="4000"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480936"/>
              </p:ext>
            </p:extLst>
          </p:nvPr>
        </p:nvGraphicFramePr>
        <p:xfrm>
          <a:off x="158751" y="1397000"/>
          <a:ext cx="8784166" cy="481583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tableStyleId>{9DCAF9ED-07DC-4A11-8D7F-57B35C25682E}</a:tableStyleId>
              </a:tblPr>
              <a:tblGrid>
                <a:gridCol w="2709768"/>
                <a:gridCol w="60743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Method</a:t>
                      </a:r>
                      <a:endParaRPr lang="en-US" sz="28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Description</a:t>
                      </a:r>
                      <a:endParaRPr lang="en-US" sz="28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400" dirty="0" err="1" smtClean="0"/>
                        <a:t>list.add</a:t>
                      </a:r>
                      <a:r>
                        <a:rPr lang="en-US" sz="2400" dirty="0" smtClean="0"/>
                        <a:t>(“value”)</a:t>
                      </a:r>
                      <a:endParaRPr lang="en-US" sz="2400" dirty="0"/>
                    </a:p>
                  </a:txBody>
                  <a:tcPr anchor="ctr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400" dirty="0" smtClean="0"/>
                        <a:t>Adds</a:t>
                      </a:r>
                      <a:r>
                        <a:rPr lang="en-US" sz="2400" baseline="0" dirty="0" smtClean="0"/>
                        <a:t> the value at the end of the list</a:t>
                      </a:r>
                      <a:endParaRPr lang="en-US" sz="2400" dirty="0"/>
                    </a:p>
                  </a:txBody>
                  <a:tcPr anchor="ctr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400" dirty="0" err="1" smtClean="0"/>
                        <a:t>list.add</a:t>
                      </a:r>
                      <a:r>
                        <a:rPr lang="en-US" sz="2400" dirty="0" smtClean="0"/>
                        <a:t>(index,</a:t>
                      </a:r>
                      <a:r>
                        <a:rPr lang="en-US" sz="2400" baseline="0" dirty="0" smtClean="0"/>
                        <a:t> value)</a:t>
                      </a:r>
                      <a:endParaRPr lang="en-US" sz="2400" dirty="0"/>
                    </a:p>
                  </a:txBody>
                  <a:tcPr anchor="ctr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400" dirty="0" smtClean="0"/>
                        <a:t>Adds the given value at the given index, shifting subsequent values right</a:t>
                      </a:r>
                      <a:endParaRPr lang="en-US" sz="2400" dirty="0"/>
                    </a:p>
                  </a:txBody>
                  <a:tcPr anchor="ctr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400" dirty="0" err="1" smtClean="0"/>
                        <a:t>list.clear</a:t>
                      </a:r>
                      <a:r>
                        <a:rPr lang="en-US" sz="2400" dirty="0" smtClean="0"/>
                        <a:t>()</a:t>
                      </a:r>
                      <a:endParaRPr lang="en-US" sz="2400" dirty="0"/>
                    </a:p>
                  </a:txBody>
                  <a:tcPr anchor="ctr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400" dirty="0" smtClean="0"/>
                        <a:t>Removes all elements form the list</a:t>
                      </a:r>
                      <a:endParaRPr lang="en-US" sz="2400" dirty="0"/>
                    </a:p>
                  </a:txBody>
                  <a:tcPr anchor="ctr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400" dirty="0" err="1" smtClean="0"/>
                        <a:t>list.get</a:t>
                      </a:r>
                      <a:r>
                        <a:rPr lang="en-US" sz="2400" dirty="0" smtClean="0"/>
                        <a:t>(index)</a:t>
                      </a:r>
                      <a:endParaRPr lang="en-US" sz="2400" dirty="0"/>
                    </a:p>
                  </a:txBody>
                  <a:tcPr anchor="ctr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400" dirty="0" smtClean="0"/>
                        <a:t>Gets the value at the given index</a:t>
                      </a:r>
                      <a:endParaRPr lang="en-US" sz="2400" dirty="0"/>
                    </a:p>
                  </a:txBody>
                  <a:tcPr anchor="ctr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400" dirty="0" err="1" smtClean="0"/>
                        <a:t>list.remove</a:t>
                      </a:r>
                      <a:r>
                        <a:rPr lang="en-US" sz="2400" dirty="0" smtClean="0"/>
                        <a:t>(index)</a:t>
                      </a:r>
                      <a:endParaRPr lang="en-US" sz="2400" dirty="0"/>
                    </a:p>
                  </a:txBody>
                  <a:tcPr anchor="ctr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400" dirty="0" smtClean="0"/>
                        <a:t>Removes the value at the given index</a:t>
                      </a:r>
                      <a:endParaRPr lang="en-US" sz="2400" dirty="0"/>
                    </a:p>
                  </a:txBody>
                  <a:tcPr anchor="ctr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400" dirty="0" err="1" smtClean="0"/>
                        <a:t>list.set</a:t>
                      </a:r>
                      <a:r>
                        <a:rPr lang="en-US" sz="2400" dirty="0" smtClean="0"/>
                        <a:t>(index, value)</a:t>
                      </a:r>
                      <a:endParaRPr lang="en-US" sz="2400" dirty="0"/>
                    </a:p>
                  </a:txBody>
                  <a:tcPr anchor="ctr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400" dirty="0" smtClean="0"/>
                        <a:t>Replaces the value at the given index with</a:t>
                      </a:r>
                      <a:r>
                        <a:rPr lang="en-US" sz="2400" baseline="0" dirty="0" smtClean="0"/>
                        <a:t> the given value</a:t>
                      </a:r>
                      <a:endParaRPr lang="en-US" sz="2400" dirty="0"/>
                    </a:p>
                  </a:txBody>
                  <a:tcPr anchor="ctr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400" dirty="0" smtClean="0"/>
                        <a:t>size()</a:t>
                      </a:r>
                      <a:endParaRPr lang="en-US" sz="2400" dirty="0"/>
                    </a:p>
                  </a:txBody>
                  <a:tcPr anchor="ctr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400" dirty="0" smtClean="0"/>
                        <a:t>Returns</a:t>
                      </a:r>
                      <a:r>
                        <a:rPr lang="en-US" sz="2400" baseline="0" dirty="0" smtClean="0"/>
                        <a:t> the current number of elements in the list</a:t>
                      </a:r>
                      <a:endParaRPr lang="en-US" sz="2400" dirty="0"/>
                    </a:p>
                  </a:txBody>
                  <a:tcPr anchor="ctr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433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BADD3A0624AA4E97287821B8F4D7D6" ma:contentTypeVersion="3" ma:contentTypeDescription="Create a new document." ma:contentTypeScope="" ma:versionID="e0073545f5cddffb46c9fa8d01738dd8">
  <xsd:schema xmlns:xsd="http://www.w3.org/2001/XMLSchema" xmlns:xs="http://www.w3.org/2001/XMLSchema" xmlns:p="http://schemas.microsoft.com/office/2006/metadata/properties" xmlns:ns2="5edd459b-714d-42ed-b78f-512da7d1c14e" targetNamespace="http://schemas.microsoft.com/office/2006/metadata/properties" ma:root="true" ma:fieldsID="5b223eadad92f795ae696ccb91d8f218" ns2:_="">
    <xsd:import namespace="5edd459b-714d-42ed-b78f-512da7d1c14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d459b-714d-42ed-b78f-512da7d1c14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CC21AB-36AB-40B4-A9C2-993FA372C429}"/>
</file>

<file path=customXml/itemProps2.xml><?xml version="1.0" encoding="utf-8"?>
<ds:datastoreItem xmlns:ds="http://schemas.openxmlformats.org/officeDocument/2006/customXml" ds:itemID="{EC8DF6E7-1492-437E-BBAF-48430B81C662}"/>
</file>

<file path=customXml/itemProps3.xml><?xml version="1.0" encoding="utf-8"?>
<ds:datastoreItem xmlns:ds="http://schemas.openxmlformats.org/officeDocument/2006/customXml" ds:itemID="{B345E6A5-9935-4BCE-A2DE-909B62F28D8A}"/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99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</dc:creator>
  <cp:lastModifiedBy>Christine</cp:lastModifiedBy>
  <cp:revision>2</cp:revision>
  <dcterms:created xsi:type="dcterms:W3CDTF">2015-03-29T15:04:47Z</dcterms:created>
  <dcterms:modified xsi:type="dcterms:W3CDTF">2015-03-29T15:17:30Z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0x010100BABADD3A0624AA4E97287821B8F4D7D6</vt:lpwstr>
  </property>
</Properties>
</file>