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282" r:id="rId3"/>
    <p:sldId id="278" r:id="rId4"/>
    <p:sldId id="279" r:id="rId5"/>
    <p:sldId id="276" r:id="rId6"/>
    <p:sldId id="277" r:id="rId7"/>
    <p:sldId id="274" r:id="rId8"/>
    <p:sldId id="275" r:id="rId9"/>
    <p:sldId id="273" r:id="rId10"/>
    <p:sldId id="272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7" Type="http://schemas.openxmlformats.org/officeDocument/2006/relationships/slide" Target="slides/slide6.xml"/><Relationship Id="rId16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9" Type="http://schemas.openxmlformats.org/officeDocument/2006/relationships/tableStyles" Target="tableStyles.xml"/><Relationship Id="rId10" Type="http://schemas.openxmlformats.org/officeDocument/2006/relationships/slide" Target="slides/slide9.xml"/><Relationship Id="rId1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3.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smtClean="0"/>
              <a:t>Read</a:t>
            </a:r>
            <a:r>
              <a:rPr lang="en-US" smtClean="0"/>
              <a:t> HW 6.1</a:t>
            </a:r>
            <a:endParaRPr lang="en-US" dirty="0" smtClean="0"/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4.9 </a:t>
            </a:r>
            <a:r>
              <a:rPr lang="en-US" dirty="0" smtClean="0">
                <a:solidFill>
                  <a:srgbClr val="17B1AA"/>
                </a:solidFill>
              </a:rPr>
              <a:t>Magpie </a:t>
            </a:r>
            <a:r>
              <a:rPr lang="en-US" dirty="0" err="1" smtClean="0">
                <a:solidFill>
                  <a:srgbClr val="17B1AA"/>
                </a:solidFill>
              </a:rPr>
              <a:t>Chatbot</a:t>
            </a:r>
            <a:r>
              <a:rPr lang="en-US" dirty="0" smtClean="0">
                <a:solidFill>
                  <a:srgbClr val="17B1AA"/>
                </a:solidFill>
              </a:rPr>
              <a:t> Lab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long-form lab, using if statements, algorithms, the Sting class, arrays, and </a:t>
            </a:r>
            <a:r>
              <a:rPr lang="en-US" dirty="0" err="1"/>
              <a:t>ArrayLists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err="1"/>
              <a:t>CollegeBoard’s</a:t>
            </a:r>
            <a:r>
              <a:rPr lang="en-US" dirty="0"/>
              <a:t> AP CS A Magpie </a:t>
            </a:r>
            <a:r>
              <a:rPr lang="en-US" dirty="0" err="1"/>
              <a:t>Chatbot</a:t>
            </a:r>
            <a:r>
              <a:rPr lang="en-US" dirty="0"/>
              <a:t> Lab</a:t>
            </a:r>
          </a:p>
          <a:p>
            <a:pPr lvl="1"/>
            <a:r>
              <a:rPr lang="en-US" b="1" dirty="0"/>
              <a:t>Answer</a:t>
            </a:r>
            <a:r>
              <a:rPr lang="en-US" dirty="0"/>
              <a:t> assessment questions on the fourth class exam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homework assignments as outlined in the Pacing Guide below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4.10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4.1 </a:t>
            </a:r>
            <a:r>
              <a:rPr lang="en-US" dirty="0" smtClean="0">
                <a:solidFill>
                  <a:srgbClr val="17B1AA"/>
                </a:solidFill>
              </a:rPr>
              <a:t>Array Basics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Define, populate, and access</a:t>
            </a:r>
            <a:r>
              <a:rPr lang="en-US" dirty="0"/>
              <a:t> arrays.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with </a:t>
            </a:r>
            <a:r>
              <a:rPr lang="en-US" dirty="0" err="1"/>
              <a:t>manipulatives</a:t>
            </a:r>
            <a:r>
              <a:rPr lang="en-US" dirty="0"/>
              <a:t> on WS 4.1.1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7.1 “For-Each Loop” and “The Arrays Class”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#1, 7, 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4.2 </a:t>
            </a:r>
            <a:r>
              <a:rPr lang="en-US" dirty="0" smtClean="0">
                <a:solidFill>
                  <a:srgbClr val="17B1AA"/>
                </a:solidFill>
              </a:rPr>
              <a:t>For-Each Loop &amp; Arrays Class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Populate and access</a:t>
            </a:r>
            <a:r>
              <a:rPr lang="en-US" dirty="0"/>
              <a:t> arrays using a for-each loop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err="1"/>
              <a:t>manipulatives</a:t>
            </a:r>
            <a:r>
              <a:rPr lang="en-US" dirty="0"/>
              <a:t> exercises on WS 4.2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7.2 up to “Reversing an Array”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#12-14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4.3 </a:t>
            </a:r>
            <a:r>
              <a:rPr lang="en-US" dirty="0" smtClean="0">
                <a:solidFill>
                  <a:srgbClr val="17B1AA"/>
                </a:solidFill>
              </a:rPr>
              <a:t>Printing, Searching, &amp; Testing for Equality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Manipulate</a:t>
            </a:r>
            <a:r>
              <a:rPr lang="en-US" dirty="0"/>
              <a:t> single-dimension arrays using a variety of array transversal algorithms.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printing, searching/replacing, testing for equality, reversing an array, or string traversal.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quiz at the end of Day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Day 1: </a:t>
            </a:r>
            <a:r>
              <a:rPr lang="en-US" dirty="0"/>
              <a:t>Complete self-check questions #15-17 and exercise 3</a:t>
            </a:r>
          </a:p>
          <a:p>
            <a:pPr lvl="1"/>
            <a:r>
              <a:rPr lang="en-US" b="1" dirty="0"/>
              <a:t>Day 2: </a:t>
            </a:r>
            <a:r>
              <a:rPr lang="en-US" dirty="0"/>
              <a:t>Read HW 7.3 and complete self-check questions #19-21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4.4 </a:t>
            </a:r>
            <a:r>
              <a:rPr lang="en-US" dirty="0" smtClean="0">
                <a:solidFill>
                  <a:srgbClr val="17B1AA"/>
                </a:solidFill>
              </a:rPr>
              <a:t>Reference Semantics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how primitives and arrays are treated when passed as parameters.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graphic organizers and a worksheet</a:t>
            </a:r>
          </a:p>
          <a:p>
            <a:pPr lvl="1"/>
            <a:r>
              <a:rPr lang="en-US" b="1" dirty="0"/>
              <a:t>Extra credit:</a:t>
            </a:r>
            <a:r>
              <a:rPr lang="en-US" dirty="0"/>
              <a:t> complete a Pokémon Challenge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7.4 up to “Command-Line Arguments”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#9, 10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4.5 </a:t>
            </a:r>
            <a:r>
              <a:rPr lang="en-US" dirty="0" smtClean="0">
                <a:solidFill>
                  <a:srgbClr val="17B1AA"/>
                </a:solidFill>
              </a:rPr>
              <a:t>Shifting Values &amp; Arrays of Objects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Shift</a:t>
            </a:r>
            <a:r>
              <a:rPr lang="en-US" dirty="0"/>
              <a:t> elements within an array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arrays of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memory manipulation using array whiteboards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7.4 “Nested Arrays” and HW 7.5 “Rectangular Two-Dimensional Arrays”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#27-29 and exercise #4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4</a:t>
            </a:r>
            <a:r>
              <a:rPr lang="en-US" b="1" dirty="0" smtClean="0"/>
              <a:t>.6 </a:t>
            </a:r>
            <a:r>
              <a:rPr lang="en-US" dirty="0" smtClean="0">
                <a:solidFill>
                  <a:srgbClr val="17B1AA"/>
                </a:solidFill>
              </a:rPr>
              <a:t>Nested Loop Algorithms &amp; Rectangular Arrays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Correctly adjust</a:t>
            </a:r>
            <a:r>
              <a:rPr lang="en-US" dirty="0"/>
              <a:t> nested loop headers for use with arrays.</a:t>
            </a:r>
          </a:p>
          <a:p>
            <a:pPr lvl="1"/>
            <a:r>
              <a:rPr lang="en-US" b="1" dirty="0"/>
              <a:t>Correctly construct</a:t>
            </a:r>
            <a:r>
              <a:rPr lang="en-US" dirty="0"/>
              <a:t> two-dimensional arrays.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4.6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10.1 up to “Adding to and Removing from an </a:t>
            </a:r>
            <a:r>
              <a:rPr lang="en-US" dirty="0" err="1" smtClean="0"/>
              <a:t>ArrayList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problems #x-y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4.7 </a:t>
            </a:r>
            <a:r>
              <a:rPr lang="en-US" dirty="0" err="1" smtClean="0">
                <a:solidFill>
                  <a:srgbClr val="17B1AA"/>
                </a:solidFill>
              </a:rPr>
              <a:t>ArrayList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Construct</a:t>
            </a:r>
            <a:r>
              <a:rPr lang="en-US" dirty="0"/>
              <a:t> code using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methods that take arrays as parameters and/or return arrays.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Evaluate</a:t>
            </a:r>
            <a:r>
              <a:rPr lang="en-US" dirty="0"/>
              <a:t> statements and </a:t>
            </a:r>
            <a:r>
              <a:rPr lang="en-US" b="1" dirty="0"/>
              <a:t>predict</a:t>
            </a:r>
            <a:r>
              <a:rPr lang="en-US" dirty="0"/>
              <a:t> output during a game of </a:t>
            </a:r>
            <a:r>
              <a:rPr lang="en-US" dirty="0" err="1"/>
              <a:t>grudgeball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Outline</a:t>
            </a:r>
            <a:r>
              <a:rPr lang="en-US" dirty="0"/>
              <a:t>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#3-6 and exercise #3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4.8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Review</a:t>
            </a:r>
            <a:r>
              <a:rPr lang="en-US" dirty="0" smtClean="0"/>
              <a:t> materials for the Magpie Lab by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</a:t>
            </a:r>
            <a:r>
              <a:rPr lang="en-US" dirty="0" smtClean="0"/>
              <a:t>7 and Chapter 10 (10.1)</a:t>
            </a:r>
            <a:endParaRPr lang="en-US" dirty="0"/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</a:t>
            </a:r>
            <a:r>
              <a:rPr lang="en-US" dirty="0"/>
              <a:t>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4E0F3F-3F9A-4C32-8F90-EA1BBC36BA3B}"/>
</file>

<file path=customXml/itemProps2.xml><?xml version="1.0" encoding="utf-8"?>
<ds:datastoreItem xmlns:ds="http://schemas.openxmlformats.org/officeDocument/2006/customXml" ds:itemID="{19E621E7-6B4C-43DF-85CE-9272C3F8347B}"/>
</file>

<file path=customXml/itemProps3.xml><?xml version="1.0" encoding="utf-8"?>
<ds:datastoreItem xmlns:ds="http://schemas.openxmlformats.org/officeDocument/2006/customXml" ds:itemID="{65492335-8183-4BB2-996E-C4C7DAABB57A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697</Words>
  <Application>Microsoft Macintosh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Lesson 4.0 Test Review and Reteach</vt:lpstr>
      <vt:lpstr>Lesson 4.1 Array Basics</vt:lpstr>
      <vt:lpstr>Lesson 4.2 For-Each Loop &amp; Arrays Class</vt:lpstr>
      <vt:lpstr>Lesson 4.3 Printing, Searching, &amp; Testing for Equality</vt:lpstr>
      <vt:lpstr>Lesson 4.4 Reference Semantics</vt:lpstr>
      <vt:lpstr>Lesson 4.5 Shifting Values &amp; Arrays of Objects</vt:lpstr>
      <vt:lpstr>Lesson 4.6 Nested Loop Algorithms &amp; Rectangular Arrays</vt:lpstr>
      <vt:lpstr>Lesson 4.7 ArrayList</vt:lpstr>
      <vt:lpstr>Lesson 4.8 Finding and Fixing Errors</vt:lpstr>
      <vt:lpstr>Lesson 4.9 Magpie Chatbot Lab</vt:lpstr>
      <vt:lpstr>Lesson 4.10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26</cp:revision>
  <dcterms:created xsi:type="dcterms:W3CDTF">2015-06-16T16:40:36Z</dcterms:created>
  <dcterms:modified xsi:type="dcterms:W3CDTF">2015-06-19T18:13:52Z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