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82" r:id="rId3"/>
    <p:sldId id="278" r:id="rId4"/>
    <p:sldId id="276" r:id="rId5"/>
    <p:sldId id="273" r:id="rId6"/>
    <p:sldId id="272" r:id="rId7"/>
    <p:sldId id="281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1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7/1/15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A33BD-8A79-E947-96EA-CB0847904D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7/1/15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7/1/15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7/1/15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7/1/15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7/1/15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Developed by TEALS in 2015  www.tealsk12.org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Lesson 5.0 </a:t>
            </a:r>
            <a:r>
              <a:rPr lang="en-US" dirty="0" smtClean="0">
                <a:solidFill>
                  <a:srgbClr val="17B1AA"/>
                </a:solidFill>
              </a:rPr>
              <a:t>Test Review and Reteach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Re-learn or strengthen</a:t>
            </a:r>
            <a:r>
              <a:rPr lang="en-US" dirty="0" smtClean="0"/>
              <a:t> content knowledge and skills from Unit 4.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</a:t>
            </a:r>
            <a:r>
              <a:rPr lang="en-US" smtClean="0"/>
              <a:t>HW 8.1</a:t>
            </a:r>
            <a:endParaRPr lang="en-US" dirty="0" smtClean="0"/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5.1 </a:t>
            </a:r>
            <a:r>
              <a:rPr lang="en-US" dirty="0" smtClean="0">
                <a:solidFill>
                  <a:srgbClr val="17B1AA"/>
                </a:solidFill>
              </a:rPr>
              <a:t>Object-Oriented Programming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the relationship between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endParaRPr lang="en-US" dirty="0" smtClean="0">
              <a:solidFill>
                <a:srgbClr val="17B1AA"/>
              </a:solidFill>
            </a:endParaRPr>
          </a:p>
          <a:p>
            <a:r>
              <a:rPr lang="en-US" dirty="0" smtClean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Practice-It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8.2 up to “</a:t>
            </a:r>
            <a:r>
              <a:rPr lang="en-US" dirty="0" err="1" smtClean="0"/>
              <a:t>Mutators</a:t>
            </a:r>
            <a:r>
              <a:rPr lang="en-US" dirty="0" smtClean="0"/>
              <a:t> and </a:t>
            </a:r>
            <a:r>
              <a:rPr lang="en-US" dirty="0" err="1" smtClean="0"/>
              <a:t>Accessors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5.2 </a:t>
            </a:r>
            <a:r>
              <a:rPr lang="en-US" dirty="0" smtClean="0">
                <a:solidFill>
                  <a:srgbClr val="17B1AA"/>
                </a:solidFill>
              </a:rPr>
              <a:t>Object State &amp; Behavior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</a:t>
            </a:r>
            <a:r>
              <a:rPr lang="en-US" dirty="0" smtClean="0"/>
              <a:t>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Complete</a:t>
            </a:r>
            <a:r>
              <a:rPr lang="en-US" dirty="0"/>
              <a:t> </a:t>
            </a:r>
            <a:r>
              <a:rPr lang="en-US" dirty="0" smtClean="0"/>
              <a:t>WS 5.2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/>
              <a:t>Read</a:t>
            </a:r>
            <a:r>
              <a:rPr lang="en-US" dirty="0"/>
              <a:t> HW </a:t>
            </a:r>
            <a:r>
              <a:rPr lang="en-US" dirty="0" smtClean="0"/>
              <a:t>8.3 up </a:t>
            </a:r>
            <a:r>
              <a:rPr lang="en-US" dirty="0"/>
              <a:t>to </a:t>
            </a:r>
            <a:r>
              <a:rPr lang="en-US" dirty="0" smtClean="0"/>
              <a:t>“The Keyword this”</a:t>
            </a:r>
            <a:endParaRPr lang="en-US" dirty="0"/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</a:t>
            </a:r>
            <a:r>
              <a:rPr lang="en-US" dirty="0" smtClean="0"/>
              <a:t>#9-11, 13-16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5.3 </a:t>
            </a:r>
            <a:r>
              <a:rPr lang="en-US" dirty="0" smtClean="0">
                <a:solidFill>
                  <a:srgbClr val="17B1AA"/>
                </a:solidFill>
              </a:rPr>
              <a:t>Object-Oriented Programming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Describe and create</a:t>
            </a:r>
            <a:r>
              <a:rPr lang="en-US" dirty="0" smtClean="0"/>
              <a:t> classes, objects, and client code.</a:t>
            </a:r>
          </a:p>
          <a:p>
            <a:pPr lvl="1"/>
            <a:r>
              <a:rPr lang="en-US" b="1" dirty="0" smtClean="0"/>
              <a:t>Predict</a:t>
            </a:r>
            <a:r>
              <a:rPr lang="en-US" dirty="0" smtClean="0"/>
              <a:t> the output of the code that uses objects.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Practice-It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HW 8.4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5.4 </a:t>
            </a:r>
            <a:r>
              <a:rPr lang="en-US" dirty="0" smtClean="0">
                <a:solidFill>
                  <a:srgbClr val="17B1AA"/>
                </a:solidFill>
              </a:rPr>
              <a:t>Encapsulation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Manipulate</a:t>
            </a:r>
            <a:r>
              <a:rPr lang="en-US" dirty="0" smtClean="0"/>
              <a:t> single-dimension arrays using a variety of array transversal algorithms.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Teach</a:t>
            </a:r>
            <a:r>
              <a:rPr lang="en-US" dirty="0" smtClean="0"/>
              <a:t> a mini-lesson on printing, searching/replacing, testing for equality, reversing an array, or string traversal.</a:t>
            </a: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quiz at the end of Day 2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self-check questions #22-28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5.5 </a:t>
            </a:r>
            <a:r>
              <a:rPr lang="en-US" dirty="0" smtClean="0">
                <a:solidFill>
                  <a:srgbClr val="17B1AA"/>
                </a:solidFill>
              </a:rPr>
              <a:t>Finding and Fixing Errors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Find</a:t>
            </a:r>
            <a:r>
              <a:rPr lang="en-US" dirty="0" smtClean="0"/>
              <a:t> errors in returned homework assignments.</a:t>
            </a:r>
          </a:p>
          <a:p>
            <a:pPr lvl="1"/>
            <a:r>
              <a:rPr lang="en-US" b="1" dirty="0" smtClean="0"/>
              <a:t>Correct</a:t>
            </a:r>
            <a:r>
              <a:rPr lang="en-US" dirty="0" smtClean="0"/>
              <a:t> code,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Re-submit</a:t>
            </a:r>
            <a:r>
              <a:rPr lang="en-US" dirty="0" smtClean="0"/>
              <a:t> all homework assignments with corrected answers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Submit</a:t>
            </a:r>
            <a:r>
              <a:rPr lang="en-US" dirty="0" smtClean="0"/>
              <a:t> questions for review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5.6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Picture Lab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a long-form lab, using two-dimensional arrays of objects, array </a:t>
            </a:r>
            <a:r>
              <a:rPr lang="en-US" dirty="0" err="1" smtClean="0"/>
              <a:t>transversing</a:t>
            </a:r>
            <a:r>
              <a:rPr lang="en-US" dirty="0" smtClean="0"/>
              <a:t> algorithms, program analysis, binary numbers, inheritance, and interfaces.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lab.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Complete</a:t>
            </a:r>
            <a:r>
              <a:rPr lang="en-US" dirty="0" smtClean="0"/>
              <a:t> lab.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5.7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17B1AA"/>
                </a:solidFill>
              </a:rPr>
              <a:t>Review</a:t>
            </a:r>
            <a:endParaRPr lang="en-US" dirty="0">
              <a:solidFill>
                <a:srgbClr val="17B1A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Identify</a:t>
            </a:r>
            <a:r>
              <a:rPr lang="en-US" dirty="0" smtClean="0"/>
              <a:t> weaknesses in Unit 5 knowledge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 a personalized list of review topics to guide tonight’s study session.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  <a:endParaRPr lang="en-US" dirty="0" smtClean="0">
              <a:solidFill>
                <a:srgbClr val="17B1AA"/>
              </a:solidFill>
            </a:endParaRPr>
          </a:p>
          <a:p>
            <a:pPr lvl="1"/>
            <a:r>
              <a:rPr lang="en-US" b="1" dirty="0" smtClean="0"/>
              <a:t>Study</a:t>
            </a:r>
            <a:r>
              <a:rPr lang="en-US" dirty="0" smtClean="0"/>
              <a:t> </a:t>
            </a:r>
            <a:r>
              <a:rPr lang="en-US" smtClean="0"/>
              <a:t>for test.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Developed by TEALS in 2015  www.tealsk12.org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A38C65-94B9-42A0-9F25-559A3E9E93B1}"/>
</file>

<file path=customXml/itemProps2.xml><?xml version="1.0" encoding="utf-8"?>
<ds:datastoreItem xmlns:ds="http://schemas.openxmlformats.org/officeDocument/2006/customXml" ds:itemID="{5B049BFC-8C7B-4EFD-A670-0FC2CFCDB117}"/>
</file>

<file path=customXml/itemProps3.xml><?xml version="1.0" encoding="utf-8"?>
<ds:datastoreItem xmlns:ds="http://schemas.openxmlformats.org/officeDocument/2006/customXml" ds:itemID="{AA71BE28-A95D-47E3-9ED6-D1A83C640CB9}"/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416</Words>
  <Application>Microsoft Macintosh PowerPoint</Application>
  <PresentationFormat>On-screen Show (4:3)</PresentationFormat>
  <Paragraphs>88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Lesson 5.0 Test Review and Reteach</vt:lpstr>
      <vt:lpstr>Lesson 5.1 Object-Oriented Programming</vt:lpstr>
      <vt:lpstr>Lesson 5.2 Object State &amp; Behavior</vt:lpstr>
      <vt:lpstr>Lesson 5.3 Object-Oriented Programming</vt:lpstr>
      <vt:lpstr>Lesson 5.4 Encapsulation</vt:lpstr>
      <vt:lpstr>Lesson 5.5 Finding and Fixing Errors</vt:lpstr>
      <vt:lpstr>Lesson 5.6 Picture Lab</vt:lpstr>
      <vt:lpstr>Lesson 5.7 Review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Benjamin Watsky</cp:lastModifiedBy>
  <cp:revision>39</cp:revision>
  <dcterms:created xsi:type="dcterms:W3CDTF">2015-06-16T16:40:36Z</dcterms:created>
  <dcterms:modified xsi:type="dcterms:W3CDTF">2015-07-01T19:58:10Z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