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88" y="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23" y="708212"/>
            <a:ext cx="8531412" cy="672353"/>
          </a:xfrm>
        </p:spPr>
        <p:txBody>
          <a:bodyPr>
            <a:noAutofit/>
          </a:bodyPr>
          <a:lstStyle/>
          <a:p>
            <a:r>
              <a:rPr lang="en-US" sz="4000" dirty="0"/>
              <a:t>What Do I Include in </a:t>
            </a:r>
            <a:br>
              <a:rPr lang="en-US" sz="4000" dirty="0"/>
            </a:br>
            <a:r>
              <a:rPr lang="en-US" sz="4000" dirty="0"/>
              <a:t>Classes &amp; Interfaces?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254341068"/>
              </p:ext>
            </p:extLst>
          </p:nvPr>
        </p:nvGraphicFramePr>
        <p:xfrm>
          <a:off x="254000" y="1347850"/>
          <a:ext cx="8531412" cy="47033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0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1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/>
                        <a:t>Include fields?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/>
                        <a:t>Include constructor?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672">
                <a:tc>
                  <a:txBody>
                    <a:bodyPr/>
                    <a:lstStyle/>
                    <a:p>
                      <a:r>
                        <a:rPr lang="en-US" dirty="0"/>
                        <a:t>Include method</a:t>
                      </a:r>
                      <a:r>
                        <a:rPr lang="en-US" baseline="0" dirty="0"/>
                        <a:t> header?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/>
                        <a:t>Include method body?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/>
                        <a:t>Use new_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4554098"/>
            <a:ext cx="524447" cy="603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2977715"/>
            <a:ext cx="509495" cy="655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12" y="4556717"/>
            <a:ext cx="509495" cy="6550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3081" y="4661787"/>
            <a:ext cx="26674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SOMETIMES!*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6399" y="6037284"/>
            <a:ext cx="803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400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530" y="6051178"/>
            <a:ext cx="81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abstract class serves as a base for a </a:t>
            </a:r>
            <a:r>
              <a:rPr lang="en-US"/>
              <a:t>subclass.  </a:t>
            </a:r>
            <a:r>
              <a:rPr lang="en-US" dirty="0"/>
              <a:t>For some methods you’ll leave out the method body for the subclass to implement.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87" y="5361231"/>
            <a:ext cx="509495" cy="6550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5361231"/>
            <a:ext cx="524447" cy="603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3769415"/>
            <a:ext cx="524447" cy="6037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2977715"/>
            <a:ext cx="524447" cy="603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2194058"/>
            <a:ext cx="524447" cy="603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35" y="2249560"/>
            <a:ext cx="524447" cy="6037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3005973"/>
            <a:ext cx="524447" cy="6037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34" y="3769415"/>
            <a:ext cx="524447" cy="6037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60" y="3789589"/>
            <a:ext cx="524447" cy="6037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5353001"/>
            <a:ext cx="509495" cy="6550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2194058"/>
            <a:ext cx="509495" cy="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82B54-8951-49C6-93ED-FBD2C50BA2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2FED2-A8B6-47EF-9A5D-226A11D3F4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9D29E-7C28-46C6-A5B3-BDBEDA9AC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35</TotalTime>
  <Words>56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Candara</vt:lpstr>
      <vt:lpstr>Orbit</vt:lpstr>
      <vt:lpstr>What Do I Include in  Classes &amp; Interfaces?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I Include in Classes &amp; Interfaces?</dc:title>
  <dc:creator>Christine</dc:creator>
  <cp:lastModifiedBy>Steve Hollasch</cp:lastModifiedBy>
  <cp:revision>6</cp:revision>
  <dcterms:created xsi:type="dcterms:W3CDTF">2015-04-28T12:24:22Z</dcterms:created>
  <dcterms:modified xsi:type="dcterms:W3CDTF">2018-03-05T20:03:16Z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