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1" r:id="rId2"/>
    <p:sldId id="282" r:id="rId3"/>
    <p:sldId id="278" r:id="rId4"/>
    <p:sldId id="279" r:id="rId5"/>
    <p:sldId id="276" r:id="rId6"/>
    <p:sldId id="283" r:id="rId7"/>
    <p:sldId id="284" r:id="rId8"/>
    <p:sldId id="285" r:id="rId9"/>
    <p:sldId id="273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7" Type="http://schemas.openxmlformats.org/officeDocument/2006/relationships/slide" Target="slides/slide6.xml"/><Relationship Id="rId16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2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6</a:t>
            </a:r>
            <a:r>
              <a:rPr lang="en-US" b="1" dirty="0" smtClean="0"/>
              <a:t>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5.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9.1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6.9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</a:t>
            </a:r>
            <a:r>
              <a:rPr lang="en-US" dirty="0" smtClean="0"/>
              <a:t>test using targeted review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6.1 </a:t>
            </a:r>
            <a:r>
              <a:rPr lang="en-US" dirty="0" smtClean="0">
                <a:solidFill>
                  <a:srgbClr val="17B1AA"/>
                </a:solidFill>
              </a:rPr>
              <a:t>Inheritance Basics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Correctly define</a:t>
            </a:r>
            <a:r>
              <a:rPr lang="en-US" dirty="0"/>
              <a:t> inheritance.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proper syntax to extend a class.</a:t>
            </a:r>
          </a:p>
          <a:p>
            <a:pPr lvl="1"/>
            <a:r>
              <a:rPr lang="en-US" b="1" dirty="0"/>
              <a:t>Illustrate</a:t>
            </a:r>
            <a:r>
              <a:rPr lang="en-US" dirty="0"/>
              <a:t> is-a relationships.</a:t>
            </a:r>
          </a:p>
          <a:p>
            <a:pPr lvl="1"/>
            <a:r>
              <a:rPr lang="en-US" b="1" dirty="0"/>
              <a:t>Properly implement</a:t>
            </a:r>
            <a:r>
              <a:rPr lang="en-US" dirty="0"/>
              <a:t> constructors of derived classes using super.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Class Hierarchy poster as indicated in WS 6.1 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9.2 up to “</a:t>
            </a:r>
            <a:r>
              <a:rPr lang="en-US" dirty="0" err="1"/>
              <a:t>Dividendstock</a:t>
            </a:r>
            <a:r>
              <a:rPr lang="en-US" dirty="0"/>
              <a:t> Behavior.”</a:t>
            </a:r>
          </a:p>
          <a:p>
            <a:pPr lvl="1"/>
            <a:r>
              <a:rPr lang="en-US" b="1" dirty="0"/>
              <a:t>Collect</a:t>
            </a:r>
            <a:r>
              <a:rPr lang="en-US" dirty="0"/>
              <a:t> images that represent instances of the classes created for in-class poster project.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6.2 </a:t>
            </a:r>
            <a:r>
              <a:rPr lang="en-US" dirty="0" smtClean="0">
                <a:solidFill>
                  <a:srgbClr val="17B1AA"/>
                </a:solidFill>
              </a:rPr>
              <a:t>Overriding Methods &amp; Accessing Inherited Code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Replace</a:t>
            </a:r>
            <a:r>
              <a:rPr lang="en-US" dirty="0"/>
              <a:t> superclass behavior by writing overriding methods in the subclass.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subclass methods that access superclass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Add</a:t>
            </a:r>
            <a:r>
              <a:rPr lang="en-US" dirty="0"/>
              <a:t> code to </a:t>
            </a:r>
            <a:r>
              <a:rPr lang="en-US" dirty="0" smtClean="0"/>
              <a:t>Class </a:t>
            </a:r>
            <a:r>
              <a:rPr lang="en-US" dirty="0"/>
              <a:t>Posters from the previous lesson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the rest of HW 9.2 starting from “The Object Class.”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6.3 </a:t>
            </a:r>
            <a:r>
              <a:rPr lang="en-US" dirty="0" smtClean="0">
                <a:solidFill>
                  <a:srgbClr val="17B1AA"/>
                </a:solidFill>
              </a:rPr>
              <a:t>Interacting with the Object Superclass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Replace</a:t>
            </a:r>
            <a:r>
              <a:rPr lang="en-US" dirty="0"/>
              <a:t> superclass behavior by writing overriding methods in the subclass.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subclass methods that access superclass methods.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worksheet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9.3 up to “Interpreting Inheritance Code.”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6.4 </a:t>
            </a:r>
            <a:r>
              <a:rPr lang="en-US" dirty="0" smtClean="0">
                <a:solidFill>
                  <a:srgbClr val="17B1AA"/>
                </a:solidFill>
              </a:rPr>
              <a:t>Polymorphism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Define</a:t>
            </a:r>
            <a:r>
              <a:rPr lang="en-US" dirty="0"/>
              <a:t> polymorphism.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the execution of methods through a class hierarchy and predict output.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Tracing Inheritance guide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6.4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9.4 “Is-a Versus Has-a Relationships.”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#18, 20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6.5 </a:t>
            </a:r>
            <a:r>
              <a:rPr lang="en-US" dirty="0" smtClean="0">
                <a:solidFill>
                  <a:srgbClr val="17B1AA"/>
                </a:solidFill>
              </a:rPr>
              <a:t>Has-a Relationships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Identify and explain</a:t>
            </a:r>
            <a:r>
              <a:rPr lang="en-US" dirty="0"/>
              <a:t> why two classes have an is-a or a has-a relationship.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has-a relationship between two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an AP Section II question “Trio”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6.6 </a:t>
            </a:r>
            <a:r>
              <a:rPr lang="en-US" dirty="0" smtClean="0">
                <a:solidFill>
                  <a:srgbClr val="17B1AA"/>
                </a:solidFill>
              </a:rPr>
              <a:t>Interfaces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Implement and use</a:t>
            </a:r>
            <a:r>
              <a:rPr lang="en-US" dirty="0" smtClean="0"/>
              <a:t> interfaces.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an in-class competition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9.6</a:t>
            </a:r>
          </a:p>
          <a:p>
            <a:pPr lvl="1"/>
            <a:r>
              <a:rPr lang="en-US" b="1" dirty="0"/>
              <a:t>Summarize notes</a:t>
            </a:r>
            <a:r>
              <a:rPr lang="en-US" dirty="0"/>
              <a:t> in notebook for tomorrow’s notebook check</a:t>
            </a:r>
          </a:p>
          <a:p>
            <a:pPr lvl="1"/>
            <a:r>
              <a:rPr lang="en-US" b="1" dirty="0"/>
              <a:t>For extra credit:</a:t>
            </a:r>
            <a:endParaRPr lang="en-US" dirty="0"/>
          </a:p>
          <a:p>
            <a:pPr lvl="3"/>
            <a:r>
              <a:rPr lang="en-US" dirty="0"/>
              <a:t>Generate your own class hierarchy that demonstrates the same concepts illustrated by the Financial Class Hierarchy outlined in the book. The extra-credit project is due [one week from assignment].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6.7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Write</a:t>
            </a:r>
            <a:r>
              <a:rPr lang="en-US" dirty="0" smtClean="0"/>
              <a:t> complex code that uses polymorphism, inheritance, and interfaces.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multiple programs electronically</a:t>
            </a:r>
          </a:p>
          <a:p>
            <a:pPr lvl="1"/>
            <a:r>
              <a:rPr lang="en-US" b="1" dirty="0" smtClean="0"/>
              <a:t>Take</a:t>
            </a:r>
            <a:r>
              <a:rPr lang="en-US" dirty="0" smtClean="0"/>
              <a:t> two quizzes from the Barron’s review book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Programming 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6.8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Review</a:t>
            </a:r>
            <a:r>
              <a:rPr lang="en-US" dirty="0" smtClean="0"/>
              <a:t> materials for the </a:t>
            </a:r>
            <a:r>
              <a:rPr lang="en-US" dirty="0" err="1" smtClean="0"/>
              <a:t>testby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</a:t>
            </a:r>
            <a:r>
              <a:rPr lang="en-US" dirty="0" smtClean="0"/>
              <a:t>of Chapter 9</a:t>
            </a:r>
            <a:endParaRPr lang="en-US" dirty="0"/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</a:t>
            </a:r>
            <a:r>
              <a:rPr lang="en-US" dirty="0"/>
              <a:t>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26E39F-07DC-483A-84A9-0F6A3F594F83}"/>
</file>

<file path=customXml/itemProps2.xml><?xml version="1.0" encoding="utf-8"?>
<ds:datastoreItem xmlns:ds="http://schemas.openxmlformats.org/officeDocument/2006/customXml" ds:itemID="{3285B7E3-6A87-4C05-9B8E-47A454B20783}"/>
</file>

<file path=customXml/itemProps3.xml><?xml version="1.0" encoding="utf-8"?>
<ds:datastoreItem xmlns:ds="http://schemas.openxmlformats.org/officeDocument/2006/customXml" ds:itemID="{4A7EC573-D6CE-485A-816D-CB816ABDA6ED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593</Words>
  <Application>Microsoft Macintosh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Lesson 6.0 Test Review and Reteach</vt:lpstr>
      <vt:lpstr>Lesson 6.1 Inheritance Basics</vt:lpstr>
      <vt:lpstr>Lesson 6.2 Overriding Methods &amp; Accessing Inherited Code</vt:lpstr>
      <vt:lpstr>Lesson 6.3 Interacting with the Object Superclass</vt:lpstr>
      <vt:lpstr>Lesson 6.4 Polymorphism</vt:lpstr>
      <vt:lpstr>Lesson 6.5 Has-a Relationships</vt:lpstr>
      <vt:lpstr>Lesson 6.6 Interfaces</vt:lpstr>
      <vt:lpstr>Lesson 6.7 Programming Project</vt:lpstr>
      <vt:lpstr>Lesson 6.8 Finding and Fixing Errors</vt:lpstr>
      <vt:lpstr>Lesson 6.9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38</cp:revision>
  <dcterms:created xsi:type="dcterms:W3CDTF">2015-06-16T16:40:36Z</dcterms:created>
  <dcterms:modified xsi:type="dcterms:W3CDTF">2015-06-23T15:00:29Z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