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3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1302</Words>
  <Application>Microsoft Office PowerPoint</Application>
  <PresentationFormat>Widescreen</PresentationFormat>
  <Paragraphs>421</Paragraphs>
  <Slides>92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 does?</vt:lpstr>
      <vt:lpstr>Why can’t we just use  ==  to test for equality?</vt:lpstr>
      <vt:lpstr>The standard == operator:</vt:lpstr>
      <vt:lpstr>The String equals methods</vt:lpstr>
      <vt:lpstr>Overriding the equals method: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15</cp:revision>
  <dcterms:created xsi:type="dcterms:W3CDTF">2016-09-01T17:46:48Z</dcterms:created>
  <dcterms:modified xsi:type="dcterms:W3CDTF">2016-11-14T18:51:09Z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