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1" r:id="rId2"/>
    <p:sldId id="282" r:id="rId3"/>
    <p:sldId id="278" r:id="rId4"/>
    <p:sldId id="279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printerSettings" Target="printerSettings/printerSettings1.bin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7</a:t>
            </a:r>
            <a:r>
              <a:rPr lang="en-US" b="1" dirty="0" smtClean="0"/>
              <a:t>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</a:t>
            </a:r>
            <a:r>
              <a:rPr lang="en-US" dirty="0" smtClean="0"/>
              <a:t>6.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</a:t>
            </a:r>
            <a:r>
              <a:rPr lang="en-US" dirty="0" smtClean="0"/>
              <a:t>13.1 up to “Sorting”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7.1 </a:t>
            </a:r>
            <a:r>
              <a:rPr lang="en-US" dirty="0" smtClean="0">
                <a:solidFill>
                  <a:srgbClr val="17B1AA"/>
                </a:solidFill>
              </a:rPr>
              <a:t>Searching Algorithms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the different search algorithms.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some short-answer questions.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13.1 “Sorting.”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#4-6 and exercises #1-3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7.2 </a:t>
            </a:r>
            <a:r>
              <a:rPr lang="en-US" dirty="0" smtClean="0">
                <a:solidFill>
                  <a:srgbClr val="17B1AA"/>
                </a:solidFill>
              </a:rPr>
              <a:t>Sorting Algorithms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different sorting methods and </a:t>
            </a:r>
            <a:r>
              <a:rPr lang="en-US" b="1" dirty="0"/>
              <a:t>evaluate</a:t>
            </a:r>
            <a:r>
              <a:rPr lang="en-US" dirty="0"/>
              <a:t> their relative speed and efficiency.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some short answer questions on worksheets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smtClean="0"/>
              <a:t>HW 13.1 “Shuffling”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7.3 </a:t>
            </a:r>
            <a:r>
              <a:rPr lang="en-US" dirty="0" smtClean="0">
                <a:solidFill>
                  <a:srgbClr val="17B1AA"/>
                </a:solidFill>
              </a:rPr>
              <a:t>Elevens Lab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demonstrating effective use of object-oriented program design, program implementation and analysis, and standard data structures and algorithms.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the Elevens 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homework assignments as outlined for the project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7.4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</a:t>
            </a:r>
            <a:r>
              <a:rPr lang="en-US" dirty="0" smtClean="0"/>
              <a:t>test using targeted review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1703B9-1684-40C7-A727-96C5FE4519B7}"/>
</file>

<file path=customXml/itemProps2.xml><?xml version="1.0" encoding="utf-8"?>
<ds:datastoreItem xmlns:ds="http://schemas.openxmlformats.org/officeDocument/2006/customXml" ds:itemID="{5BCDBC7D-4B77-44DF-912F-A60B48A46857}"/>
</file>

<file path=customXml/itemProps3.xml><?xml version="1.0" encoding="utf-8"?>
<ds:datastoreItem xmlns:ds="http://schemas.openxmlformats.org/officeDocument/2006/customXml" ds:itemID="{769E4806-154B-4802-887E-1B49F0BFB80F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254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Lesson 7.0 Test Review and Reteach</vt:lpstr>
      <vt:lpstr>Lesson 7.1 Searching Algorithms</vt:lpstr>
      <vt:lpstr>Lesson 7.2 Sorting Algorithms</vt:lpstr>
      <vt:lpstr>Lesson 7.3 Elevens Lab</vt:lpstr>
      <vt:lpstr>Lesson 7.4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42</cp:revision>
  <dcterms:created xsi:type="dcterms:W3CDTF">2015-06-16T16:40:36Z</dcterms:created>
  <dcterms:modified xsi:type="dcterms:W3CDTF">2015-06-23T16:45:09Z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