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1" r:id="rId2"/>
    <p:sldId id="282" r:id="rId3"/>
    <p:sldId id="278" r:id="rId4"/>
    <p:sldId id="276" r:id="rId5"/>
    <p:sldId id="273" r:id="rId6"/>
    <p:sldId id="272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1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1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8.0 </a:t>
            </a:r>
            <a:r>
              <a:rPr lang="en-US" dirty="0" smtClean="0">
                <a:solidFill>
                  <a:srgbClr val="17B1AA"/>
                </a:solidFill>
              </a:rPr>
              <a:t>Test Review and Reteach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Re-learn or strengthen</a:t>
            </a:r>
            <a:r>
              <a:rPr lang="en-US" dirty="0" smtClean="0"/>
              <a:t> content knowledge and skills from Unit </a:t>
            </a:r>
            <a:r>
              <a:rPr lang="en-US" dirty="0" smtClean="0"/>
              <a:t>7.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Re-submit</a:t>
            </a:r>
            <a:r>
              <a:rPr lang="en-US" dirty="0" smtClean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HW </a:t>
            </a:r>
            <a:r>
              <a:rPr lang="en-US" dirty="0" smtClean="0"/>
              <a:t>12.1 up to “Structure of Recursive Solutions”</a:t>
            </a:r>
            <a:endParaRPr lang="en-US" dirty="0" smtClean="0"/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8.1 </a:t>
            </a:r>
            <a:r>
              <a:rPr lang="en-US" dirty="0" smtClean="0">
                <a:solidFill>
                  <a:srgbClr val="17B1AA"/>
                </a:solidFill>
              </a:rPr>
              <a:t>Thinking Recursively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Define</a:t>
            </a:r>
            <a:r>
              <a:rPr lang="en-US" dirty="0"/>
              <a:t> recursion.</a:t>
            </a:r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Describe</a:t>
            </a:r>
            <a:r>
              <a:rPr lang="en-US" dirty="0"/>
              <a:t> recursive methods</a:t>
            </a:r>
          </a:p>
          <a:p>
            <a:pPr lvl="1"/>
            <a:r>
              <a:rPr lang="en-US" b="1" dirty="0"/>
              <a:t>Compare</a:t>
            </a:r>
            <a:r>
              <a:rPr lang="en-US" dirty="0"/>
              <a:t> iterative and recursive methods during a class discussion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the rest of HW 12.1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8.2 </a:t>
            </a:r>
            <a:r>
              <a:rPr lang="en-US" dirty="0" smtClean="0">
                <a:solidFill>
                  <a:srgbClr val="17B1AA"/>
                </a:solidFill>
              </a:rPr>
              <a:t>Writing Recursive Solutions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Identify</a:t>
            </a:r>
            <a:r>
              <a:rPr lang="en-US" dirty="0"/>
              <a:t> recursive methods.</a:t>
            </a:r>
          </a:p>
          <a:p>
            <a:pPr lvl="1"/>
            <a:r>
              <a:rPr lang="en-US" b="1" dirty="0"/>
              <a:t>Predict </a:t>
            </a:r>
            <a:r>
              <a:rPr lang="en-US" dirty="0"/>
              <a:t>the output (or return value) of recursive methods.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Evaluate</a:t>
            </a:r>
            <a:r>
              <a:rPr lang="en-US" dirty="0"/>
              <a:t> statements and </a:t>
            </a:r>
            <a:r>
              <a:rPr lang="en-US" b="1" dirty="0"/>
              <a:t>predict</a:t>
            </a:r>
            <a:r>
              <a:rPr lang="en-US" dirty="0"/>
              <a:t> output during a game of </a:t>
            </a:r>
            <a:r>
              <a:rPr lang="en-US" dirty="0" err="1"/>
              <a:t>grudgeball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12.2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#5, 7-9 and exercise #1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8.3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17B1AA"/>
                </a:solidFill>
              </a:rPr>
              <a:t>Mechanics of Recursion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Model</a:t>
            </a:r>
            <a:r>
              <a:rPr lang="en-US" dirty="0"/>
              <a:t> how recursive methods execute.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Write</a:t>
            </a:r>
            <a:r>
              <a:rPr lang="en-US" dirty="0"/>
              <a:t> a recursive method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the execution of that method for the instructor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a method written by their peers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#6, 10 and exercise #3</a:t>
            </a:r>
          </a:p>
          <a:p>
            <a:pPr lvl="1"/>
            <a:r>
              <a:rPr lang="en-US" b="1" dirty="0"/>
              <a:t>Summarize</a:t>
            </a:r>
            <a:r>
              <a:rPr lang="en-US" dirty="0"/>
              <a:t> notes for notebook check tomorrow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8.4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17B1AA"/>
                </a:solidFill>
              </a:rPr>
              <a:t>Finding and Fixing Errors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Find</a:t>
            </a:r>
            <a:r>
              <a:rPr lang="en-US" dirty="0" smtClean="0"/>
              <a:t> errors in returned homework assignments.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</a:t>
            </a:r>
            <a:r>
              <a:rPr lang="en-US" dirty="0" smtClean="0"/>
              <a:t>answers.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Review</a:t>
            </a:r>
            <a:r>
              <a:rPr lang="en-US" dirty="0" smtClean="0"/>
              <a:t> materials for the </a:t>
            </a:r>
            <a:r>
              <a:rPr lang="en-US" dirty="0" err="1" smtClean="0"/>
              <a:t>PictureLab</a:t>
            </a:r>
            <a:r>
              <a:rPr lang="en-US" dirty="0" smtClean="0"/>
              <a:t> by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</a:t>
            </a:r>
            <a:r>
              <a:rPr lang="en-US" dirty="0" smtClean="0"/>
              <a:t>Chapter 12 (12.1-12.2)</a:t>
            </a:r>
            <a:endParaRPr lang="en-US" dirty="0"/>
          </a:p>
          <a:p>
            <a:pPr lvl="1"/>
            <a:r>
              <a:rPr lang="en-US" b="1" dirty="0" smtClean="0"/>
              <a:t>Outline</a:t>
            </a:r>
            <a:r>
              <a:rPr lang="en-US" dirty="0" smtClean="0"/>
              <a:t> Chapter 12 up to section 12.3</a:t>
            </a:r>
            <a:endParaRPr lang="en-US" b="1" dirty="0" smtClean="0"/>
          </a:p>
          <a:p>
            <a:pPr lvl="1"/>
            <a:r>
              <a:rPr lang="en-US" b="1" dirty="0" smtClean="0"/>
              <a:t>Submit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/>
              <a:t>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</a:t>
            </a:r>
            <a:r>
              <a:rPr lang="en-US" b="1" dirty="0" smtClean="0"/>
              <a:t>8.5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17B1AA"/>
                </a:solidFill>
              </a:rPr>
              <a:t>Review &amp; Quiz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Identify</a:t>
            </a:r>
            <a:r>
              <a:rPr lang="en-US" dirty="0"/>
              <a:t> weaknesses in their Unit 8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Quiz 8.5.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 and highlight</a:t>
            </a:r>
            <a:r>
              <a:rPr lang="en-US" dirty="0"/>
              <a:t> Chapter 7 in Barron’s Review Book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</a:t>
            </a:r>
            <a:r>
              <a:rPr lang="en-US" b="1" dirty="0" smtClean="0"/>
              <a:t>8.6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17B1AA"/>
                </a:solidFill>
              </a:rPr>
              <a:t>Quiz Review &amp; Reteach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Re-learn or strengthen</a:t>
            </a:r>
            <a:r>
              <a:rPr lang="en-US" dirty="0"/>
              <a:t> content knowledge and skills from Unit 8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Re-submit</a:t>
            </a:r>
            <a:r>
              <a:rPr lang="en-US" dirty="0"/>
              <a:t> test answers with updated corrections for partial or full credit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the assessment in Chapter 7 of Barron’s Review Book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any incorrect quiz answers by re-answering on a separate sheet of paper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0F5AEF-1866-414F-BA08-BB0AC81158B5}"/>
</file>

<file path=customXml/itemProps2.xml><?xml version="1.0" encoding="utf-8"?>
<ds:datastoreItem xmlns:ds="http://schemas.openxmlformats.org/officeDocument/2006/customXml" ds:itemID="{642A648E-1DBD-4A45-9286-C7CD2D1B8807}"/>
</file>

<file path=customXml/itemProps3.xml><?xml version="1.0" encoding="utf-8"?>
<ds:datastoreItem xmlns:ds="http://schemas.openxmlformats.org/officeDocument/2006/customXml" ds:itemID="{0A54652F-96BA-4B93-9BF1-599A07566690}"/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402</Words>
  <Application>Microsoft Macintosh PowerPoint</Application>
  <PresentationFormat>On-screen Show 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Lesson 8.0 Test Review and Reteach</vt:lpstr>
      <vt:lpstr>Lesson 8.1 Thinking Recursively</vt:lpstr>
      <vt:lpstr>Lesson 8.2 Writing Recursive Solutions</vt:lpstr>
      <vt:lpstr>Lesson 8.3 Mechanics of Recursion</vt:lpstr>
      <vt:lpstr>Lesson 8.4 Finding and Fixing Errors</vt:lpstr>
      <vt:lpstr>Lesson 8.5 Review &amp; Quiz</vt:lpstr>
      <vt:lpstr>Lesson 8.6 Quiz Review &amp; Reteach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Benjamin Watsky</cp:lastModifiedBy>
  <cp:revision>38</cp:revision>
  <dcterms:created xsi:type="dcterms:W3CDTF">2015-06-16T16:40:36Z</dcterms:created>
  <dcterms:modified xsi:type="dcterms:W3CDTF">2015-06-24T14:07:43Z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