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0" r:id="rId1"/>
  </p:sldMasterIdLst>
  <p:notesMasterIdLst>
    <p:notesMasterId r:id="rId17"/>
  </p:notesMasterIdLst>
  <p:sldIdLst>
    <p:sldId id="256" r:id="rId2"/>
    <p:sldId id="257" r:id="rId3"/>
    <p:sldId id="258" r:id="rId4"/>
    <p:sldId id="270" r:id="rId5"/>
    <p:sldId id="271" r:id="rId6"/>
    <p:sldId id="261" r:id="rId7"/>
    <p:sldId id="259" r:id="rId8"/>
    <p:sldId id="260" r:id="rId9"/>
    <p:sldId id="262" r:id="rId10"/>
    <p:sldId id="272" r:id="rId11"/>
    <p:sldId id="273" r:id="rId12"/>
    <p:sldId id="265" r:id="rId13"/>
    <p:sldId id="266" r:id="rId14"/>
    <p:sldId id="268" r:id="rId15"/>
    <p:sldId id="27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18"/>
    <p:restoredTop sz="95859"/>
  </p:normalViewPr>
  <p:slideViewPr>
    <p:cSldViewPr snapToGrid="0">
      <p:cViewPr varScale="1">
        <p:scale>
          <a:sx n="113" d="100"/>
          <a:sy n="113" d="100"/>
        </p:scale>
        <p:origin x="24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E1E477-5060-A046-97D4-163C9BEB81F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08F8B47-9A02-8342-A3B4-1A09B6E00C99}">
      <dgm:prSet custT="1"/>
      <dgm:spPr>
        <a:solidFill>
          <a:schemeClr val="accent6">
            <a:lumMod val="60000"/>
            <a:lumOff val="40000"/>
          </a:schemeClr>
        </a:solidFill>
        <a:ln>
          <a:solidFill>
            <a:schemeClr val="accent2"/>
          </a:solidFill>
        </a:ln>
      </dgm:spPr>
      <dgm:t>
        <a:bodyPr/>
        <a:lstStyle/>
        <a:p>
          <a:r>
            <a:rPr lang="en-US" sz="3600" b="1" dirty="0">
              <a:solidFill>
                <a:sysClr val="windowText" lastClr="000000"/>
              </a:solidFill>
              <a:latin typeface="Calibri" panose="020F0502020204030204" pitchFamily="34" charset="0"/>
              <a:cs typeface="Calibri" panose="020F0502020204030204" pitchFamily="34" charset="0"/>
            </a:rPr>
            <a:t>WHAT MAKES CUSTOMERS LOOK  FOR A  BETTER SERVICE PROVIDER </a:t>
          </a:r>
          <a:endParaRPr lang="en-US" sz="3600" dirty="0">
            <a:solidFill>
              <a:sysClr val="windowText" lastClr="000000"/>
            </a:solidFill>
            <a:latin typeface="Calibri" panose="020F0502020204030204" pitchFamily="34" charset="0"/>
            <a:cs typeface="Calibri" panose="020F0502020204030204" pitchFamily="34" charset="0"/>
          </a:endParaRPr>
        </a:p>
      </dgm:t>
    </dgm:pt>
    <dgm:pt modelId="{DC335180-3B22-834A-BF95-FC410EE20FAC}" type="sibTrans" cxnId="{5C157765-8B7F-6D41-97C9-1D374E623FC4}">
      <dgm:prSet/>
      <dgm:spPr/>
      <dgm:t>
        <a:bodyPr/>
        <a:lstStyle/>
        <a:p>
          <a:endParaRPr lang="en-US"/>
        </a:p>
      </dgm:t>
    </dgm:pt>
    <dgm:pt modelId="{624BAACD-7275-D240-A484-7ED5046521F5}" type="parTrans" cxnId="{5C157765-8B7F-6D41-97C9-1D374E623FC4}">
      <dgm:prSet/>
      <dgm:spPr/>
      <dgm:t>
        <a:bodyPr/>
        <a:lstStyle/>
        <a:p>
          <a:endParaRPr lang="en-US"/>
        </a:p>
      </dgm:t>
    </dgm:pt>
    <dgm:pt modelId="{5964634A-7EBE-2B40-B24E-486378352C38}" type="pres">
      <dgm:prSet presAssocID="{23E1E477-5060-A046-97D4-163C9BEB81F0}" presName="linear" presStyleCnt="0">
        <dgm:presLayoutVars>
          <dgm:animLvl val="lvl"/>
          <dgm:resizeHandles val="exact"/>
        </dgm:presLayoutVars>
      </dgm:prSet>
      <dgm:spPr/>
    </dgm:pt>
    <dgm:pt modelId="{45697ECD-69F2-BE48-AF37-8A41C3CC3127}" type="pres">
      <dgm:prSet presAssocID="{108F8B47-9A02-8342-A3B4-1A09B6E00C99}" presName="parentText" presStyleLbl="node1" presStyleIdx="0" presStyleCnt="1" custLinFactNeighborX="5763" custLinFactNeighborY="-10287">
        <dgm:presLayoutVars>
          <dgm:chMax val="0"/>
          <dgm:bulletEnabled val="1"/>
        </dgm:presLayoutVars>
      </dgm:prSet>
      <dgm:spPr/>
    </dgm:pt>
  </dgm:ptLst>
  <dgm:cxnLst>
    <dgm:cxn modelId="{AB71754E-BE48-DE42-AC66-A404B5CBF7B2}" type="presOf" srcId="{23E1E477-5060-A046-97D4-163C9BEB81F0}" destId="{5964634A-7EBE-2B40-B24E-486378352C38}" srcOrd="0" destOrd="0" presId="urn:microsoft.com/office/officeart/2005/8/layout/vList2"/>
    <dgm:cxn modelId="{5C157765-8B7F-6D41-97C9-1D374E623FC4}" srcId="{23E1E477-5060-A046-97D4-163C9BEB81F0}" destId="{108F8B47-9A02-8342-A3B4-1A09B6E00C99}" srcOrd="0" destOrd="0" parTransId="{624BAACD-7275-D240-A484-7ED5046521F5}" sibTransId="{DC335180-3B22-834A-BF95-FC410EE20FAC}"/>
    <dgm:cxn modelId="{53BC2C7D-D5EF-7548-AB5F-1B2F665BEF21}" type="presOf" srcId="{108F8B47-9A02-8342-A3B4-1A09B6E00C99}" destId="{45697ECD-69F2-BE48-AF37-8A41C3CC3127}" srcOrd="0" destOrd="0" presId="urn:microsoft.com/office/officeart/2005/8/layout/vList2"/>
    <dgm:cxn modelId="{213DC84C-2AE1-514B-A42F-1FC9E8380DB5}" type="presParOf" srcId="{5964634A-7EBE-2B40-B24E-486378352C38}" destId="{45697ECD-69F2-BE48-AF37-8A41C3CC3127}"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ABD0641-1278-E841-A71D-5A0E59930A17}" type="doc">
      <dgm:prSet loTypeId="urn:microsoft.com/office/officeart/2005/8/layout/list1" loCatId="" qsTypeId="urn:microsoft.com/office/officeart/2005/8/quickstyle/simple1" qsCatId="simple" csTypeId="urn:microsoft.com/office/officeart/2005/8/colors/accent1_2" csCatId="accent1" phldr="1"/>
      <dgm:spPr/>
      <dgm:t>
        <a:bodyPr/>
        <a:lstStyle/>
        <a:p>
          <a:endParaRPr lang="en-US"/>
        </a:p>
      </dgm:t>
    </dgm:pt>
    <dgm:pt modelId="{4B8AA9FB-3474-7F45-B7DC-AF044ED0A6F9}">
      <dgm:prSet phldrT="[Text]"/>
      <dgm:spPr>
        <a:solidFill>
          <a:schemeClr val="accent6">
            <a:lumMod val="60000"/>
            <a:lumOff val="40000"/>
          </a:schemeClr>
        </a:solidFill>
      </dgm:spPr>
      <dgm:t>
        <a:bodyPr/>
        <a:lstStyle/>
        <a:p>
          <a:r>
            <a:rPr lang="en-US" dirty="0">
              <a:solidFill>
                <a:sysClr val="windowText" lastClr="000000"/>
              </a:solidFill>
              <a:latin typeface="Calibri" panose="020F0502020204030204" pitchFamily="34" charset="0"/>
              <a:cs typeface="Calibri" panose="020F0502020204030204" pitchFamily="34" charset="0"/>
            </a:rPr>
            <a:t>Poor Quality Service</a:t>
          </a:r>
        </a:p>
      </dgm:t>
    </dgm:pt>
    <dgm:pt modelId="{CCCCC1D6-3890-F549-8736-ED34BCCFD766}" type="parTrans" cxnId="{F32A290C-BCF2-0040-AE5F-B177A0BA3A38}">
      <dgm:prSet/>
      <dgm:spPr/>
      <dgm:t>
        <a:bodyPr/>
        <a:lstStyle/>
        <a:p>
          <a:endParaRPr lang="en-US"/>
        </a:p>
      </dgm:t>
    </dgm:pt>
    <dgm:pt modelId="{7713FC7C-BEFA-EF48-B2A2-25AC5A448522}" type="sibTrans" cxnId="{F32A290C-BCF2-0040-AE5F-B177A0BA3A38}">
      <dgm:prSet/>
      <dgm:spPr/>
      <dgm:t>
        <a:bodyPr/>
        <a:lstStyle/>
        <a:p>
          <a:endParaRPr lang="en-US"/>
        </a:p>
      </dgm:t>
    </dgm:pt>
    <dgm:pt modelId="{A57DAC19-5F4C-1F4C-A91F-A922F7B0B472}">
      <dgm:prSet phldrT="[Text]"/>
      <dgm:spPr>
        <a:solidFill>
          <a:schemeClr val="accent6">
            <a:lumMod val="60000"/>
            <a:lumOff val="40000"/>
          </a:schemeClr>
        </a:solidFill>
      </dgm:spPr>
      <dgm:t>
        <a:bodyPr/>
        <a:lstStyle/>
        <a:p>
          <a:r>
            <a:rPr lang="en-US" dirty="0">
              <a:solidFill>
                <a:sysClr val="windowText" lastClr="000000"/>
              </a:solidFill>
              <a:latin typeface="Calibri" panose="020F0502020204030204" pitchFamily="34" charset="0"/>
              <a:cs typeface="Calibri" panose="020F0502020204030204" pitchFamily="34" charset="0"/>
            </a:rPr>
            <a:t>Poor Customer Support</a:t>
          </a:r>
        </a:p>
      </dgm:t>
    </dgm:pt>
    <dgm:pt modelId="{51312D53-7A21-4548-B63D-8B0A204F846A}" type="parTrans" cxnId="{D91B0730-9C5A-C745-9686-48652D777F29}">
      <dgm:prSet/>
      <dgm:spPr/>
      <dgm:t>
        <a:bodyPr/>
        <a:lstStyle/>
        <a:p>
          <a:endParaRPr lang="en-US"/>
        </a:p>
      </dgm:t>
    </dgm:pt>
    <dgm:pt modelId="{6CE4160C-F52C-E646-92C9-6733C2057A94}" type="sibTrans" cxnId="{D91B0730-9C5A-C745-9686-48652D777F29}">
      <dgm:prSet/>
      <dgm:spPr/>
      <dgm:t>
        <a:bodyPr/>
        <a:lstStyle/>
        <a:p>
          <a:endParaRPr lang="en-US"/>
        </a:p>
      </dgm:t>
    </dgm:pt>
    <dgm:pt modelId="{1293F3E0-B4BD-9B42-8993-84AC15FDE519}">
      <dgm:prSet phldrT="[Text]"/>
      <dgm:spPr>
        <a:solidFill>
          <a:schemeClr val="accent6">
            <a:lumMod val="60000"/>
            <a:lumOff val="40000"/>
          </a:schemeClr>
        </a:solidFill>
      </dgm:spPr>
      <dgm:t>
        <a:bodyPr/>
        <a:lstStyle/>
        <a:p>
          <a:r>
            <a:rPr lang="en-US" dirty="0">
              <a:solidFill>
                <a:sysClr val="windowText" lastClr="000000"/>
              </a:solidFill>
              <a:latin typeface="Calibri" panose="020F0502020204030204" pitchFamily="34" charset="0"/>
              <a:cs typeface="Calibri" panose="020F0502020204030204" pitchFamily="34" charset="0"/>
            </a:rPr>
            <a:t>Cheaper alternatives</a:t>
          </a:r>
        </a:p>
      </dgm:t>
    </dgm:pt>
    <dgm:pt modelId="{D355FFBC-B902-4641-A4BE-9E9177750FEB}" type="parTrans" cxnId="{804FECE2-D482-2649-B2D9-46C9D400A833}">
      <dgm:prSet/>
      <dgm:spPr/>
      <dgm:t>
        <a:bodyPr/>
        <a:lstStyle/>
        <a:p>
          <a:endParaRPr lang="en-US"/>
        </a:p>
      </dgm:t>
    </dgm:pt>
    <dgm:pt modelId="{4C460B26-0158-2C40-8938-01FA6053B403}" type="sibTrans" cxnId="{804FECE2-D482-2649-B2D9-46C9D400A833}">
      <dgm:prSet/>
      <dgm:spPr/>
      <dgm:t>
        <a:bodyPr/>
        <a:lstStyle/>
        <a:p>
          <a:endParaRPr lang="en-US"/>
        </a:p>
      </dgm:t>
    </dgm:pt>
    <dgm:pt modelId="{DB6D503C-FFE7-E342-9FCE-2D9D47C8250D}">
      <dgm:prSet phldrT="[Text]"/>
      <dgm:spPr>
        <a:solidFill>
          <a:schemeClr val="accent6">
            <a:lumMod val="60000"/>
            <a:lumOff val="40000"/>
          </a:schemeClr>
        </a:solidFill>
      </dgm:spPr>
      <dgm:t>
        <a:bodyPr/>
        <a:lstStyle/>
        <a:p>
          <a:r>
            <a:rPr lang="en-US" dirty="0">
              <a:solidFill>
                <a:sysClr val="windowText" lastClr="000000"/>
              </a:solidFill>
              <a:latin typeface="Calibri" panose="020F0502020204030204" pitchFamily="34" charset="0"/>
              <a:cs typeface="Calibri" panose="020F0502020204030204" pitchFamily="34" charset="0"/>
            </a:rPr>
            <a:t>Limited plan options</a:t>
          </a:r>
        </a:p>
      </dgm:t>
    </dgm:pt>
    <dgm:pt modelId="{0A950732-FFEA-B241-B6E4-9ABEE3CE2439}" type="parTrans" cxnId="{7B0C9824-F0A6-BF41-9EF8-9A2C25E73859}">
      <dgm:prSet/>
      <dgm:spPr/>
      <dgm:t>
        <a:bodyPr/>
        <a:lstStyle/>
        <a:p>
          <a:endParaRPr lang="en-US"/>
        </a:p>
      </dgm:t>
    </dgm:pt>
    <dgm:pt modelId="{D5A9B1C3-7534-FC4F-AAE7-C37634CA3A0A}" type="sibTrans" cxnId="{7B0C9824-F0A6-BF41-9EF8-9A2C25E73859}">
      <dgm:prSet/>
      <dgm:spPr/>
      <dgm:t>
        <a:bodyPr/>
        <a:lstStyle/>
        <a:p>
          <a:endParaRPr lang="en-US"/>
        </a:p>
      </dgm:t>
    </dgm:pt>
    <dgm:pt modelId="{55F81922-2904-ED48-BC61-29901C0C35AC}" type="pres">
      <dgm:prSet presAssocID="{9ABD0641-1278-E841-A71D-5A0E59930A17}" presName="linear" presStyleCnt="0">
        <dgm:presLayoutVars>
          <dgm:dir/>
          <dgm:animLvl val="lvl"/>
          <dgm:resizeHandles val="exact"/>
        </dgm:presLayoutVars>
      </dgm:prSet>
      <dgm:spPr/>
    </dgm:pt>
    <dgm:pt modelId="{23FCDDA3-08C6-AF44-828C-9AAA6DA7F16D}" type="pres">
      <dgm:prSet presAssocID="{4B8AA9FB-3474-7F45-B7DC-AF044ED0A6F9}" presName="parentLin" presStyleCnt="0"/>
      <dgm:spPr/>
    </dgm:pt>
    <dgm:pt modelId="{E343A162-5740-8141-8C03-C0B54F18438D}" type="pres">
      <dgm:prSet presAssocID="{4B8AA9FB-3474-7F45-B7DC-AF044ED0A6F9}" presName="parentLeftMargin" presStyleLbl="node1" presStyleIdx="0" presStyleCnt="4"/>
      <dgm:spPr/>
    </dgm:pt>
    <dgm:pt modelId="{C8D8B6DD-F8A4-F945-BFF5-5373CE1A85DE}" type="pres">
      <dgm:prSet presAssocID="{4B8AA9FB-3474-7F45-B7DC-AF044ED0A6F9}" presName="parentText" presStyleLbl="node1" presStyleIdx="0" presStyleCnt="4">
        <dgm:presLayoutVars>
          <dgm:chMax val="0"/>
          <dgm:bulletEnabled val="1"/>
        </dgm:presLayoutVars>
      </dgm:prSet>
      <dgm:spPr/>
    </dgm:pt>
    <dgm:pt modelId="{C231351A-351E-B445-9FE5-A274172141F3}" type="pres">
      <dgm:prSet presAssocID="{4B8AA9FB-3474-7F45-B7DC-AF044ED0A6F9}" presName="negativeSpace" presStyleCnt="0"/>
      <dgm:spPr/>
    </dgm:pt>
    <dgm:pt modelId="{39A858EC-278E-334F-A38B-D7D500E78D4E}" type="pres">
      <dgm:prSet presAssocID="{4B8AA9FB-3474-7F45-B7DC-AF044ED0A6F9}" presName="childText" presStyleLbl="conFgAcc1" presStyleIdx="0" presStyleCnt="4">
        <dgm:presLayoutVars>
          <dgm:bulletEnabled val="1"/>
        </dgm:presLayoutVars>
      </dgm:prSet>
      <dgm:spPr/>
    </dgm:pt>
    <dgm:pt modelId="{949418D8-4E18-8547-99B8-56BF932B0875}" type="pres">
      <dgm:prSet presAssocID="{7713FC7C-BEFA-EF48-B2A2-25AC5A448522}" presName="spaceBetweenRectangles" presStyleCnt="0"/>
      <dgm:spPr/>
    </dgm:pt>
    <dgm:pt modelId="{5F77D8A5-B18A-B348-820B-9543A96EB722}" type="pres">
      <dgm:prSet presAssocID="{A57DAC19-5F4C-1F4C-A91F-A922F7B0B472}" presName="parentLin" presStyleCnt="0"/>
      <dgm:spPr/>
    </dgm:pt>
    <dgm:pt modelId="{C369998F-0410-0146-A7B5-E3BF44E0D91B}" type="pres">
      <dgm:prSet presAssocID="{A57DAC19-5F4C-1F4C-A91F-A922F7B0B472}" presName="parentLeftMargin" presStyleLbl="node1" presStyleIdx="0" presStyleCnt="4"/>
      <dgm:spPr/>
    </dgm:pt>
    <dgm:pt modelId="{0335543E-F0C5-E74F-BFDD-A55D7998E1DF}" type="pres">
      <dgm:prSet presAssocID="{A57DAC19-5F4C-1F4C-A91F-A922F7B0B472}" presName="parentText" presStyleLbl="node1" presStyleIdx="1" presStyleCnt="4">
        <dgm:presLayoutVars>
          <dgm:chMax val="0"/>
          <dgm:bulletEnabled val="1"/>
        </dgm:presLayoutVars>
      </dgm:prSet>
      <dgm:spPr/>
    </dgm:pt>
    <dgm:pt modelId="{0F73FB61-B264-054B-B976-8A1D543F50DC}" type="pres">
      <dgm:prSet presAssocID="{A57DAC19-5F4C-1F4C-A91F-A922F7B0B472}" presName="negativeSpace" presStyleCnt="0"/>
      <dgm:spPr/>
    </dgm:pt>
    <dgm:pt modelId="{782A8286-8CFE-AB4D-8C66-1C2D94FAC78C}" type="pres">
      <dgm:prSet presAssocID="{A57DAC19-5F4C-1F4C-A91F-A922F7B0B472}" presName="childText" presStyleLbl="conFgAcc1" presStyleIdx="1" presStyleCnt="4">
        <dgm:presLayoutVars>
          <dgm:bulletEnabled val="1"/>
        </dgm:presLayoutVars>
      </dgm:prSet>
      <dgm:spPr/>
    </dgm:pt>
    <dgm:pt modelId="{6B8F97D3-975B-104E-89F2-9B392FEDC621}" type="pres">
      <dgm:prSet presAssocID="{6CE4160C-F52C-E646-92C9-6733C2057A94}" presName="spaceBetweenRectangles" presStyleCnt="0"/>
      <dgm:spPr/>
    </dgm:pt>
    <dgm:pt modelId="{683BC59D-BB85-8347-A6B4-DB2C00B89C4E}" type="pres">
      <dgm:prSet presAssocID="{1293F3E0-B4BD-9B42-8993-84AC15FDE519}" presName="parentLin" presStyleCnt="0"/>
      <dgm:spPr/>
    </dgm:pt>
    <dgm:pt modelId="{4F7C97B8-F94D-874D-BF8E-F36DDDAA8B8A}" type="pres">
      <dgm:prSet presAssocID="{1293F3E0-B4BD-9B42-8993-84AC15FDE519}" presName="parentLeftMargin" presStyleLbl="node1" presStyleIdx="1" presStyleCnt="4"/>
      <dgm:spPr/>
    </dgm:pt>
    <dgm:pt modelId="{90F7273A-7F0B-C74A-8CE7-192C2C9CC393}" type="pres">
      <dgm:prSet presAssocID="{1293F3E0-B4BD-9B42-8993-84AC15FDE519}" presName="parentText" presStyleLbl="node1" presStyleIdx="2" presStyleCnt="4">
        <dgm:presLayoutVars>
          <dgm:chMax val="0"/>
          <dgm:bulletEnabled val="1"/>
        </dgm:presLayoutVars>
      </dgm:prSet>
      <dgm:spPr/>
    </dgm:pt>
    <dgm:pt modelId="{BA45EBC2-1381-BC41-8A5D-560D7B1CC85E}" type="pres">
      <dgm:prSet presAssocID="{1293F3E0-B4BD-9B42-8993-84AC15FDE519}" presName="negativeSpace" presStyleCnt="0"/>
      <dgm:spPr/>
    </dgm:pt>
    <dgm:pt modelId="{892C4A47-66A6-574D-B722-FB4C6DE4B5A0}" type="pres">
      <dgm:prSet presAssocID="{1293F3E0-B4BD-9B42-8993-84AC15FDE519}" presName="childText" presStyleLbl="conFgAcc1" presStyleIdx="2" presStyleCnt="4">
        <dgm:presLayoutVars>
          <dgm:bulletEnabled val="1"/>
        </dgm:presLayoutVars>
      </dgm:prSet>
      <dgm:spPr/>
    </dgm:pt>
    <dgm:pt modelId="{8D159F2A-6A6E-034A-91D1-BD8D81E9F039}" type="pres">
      <dgm:prSet presAssocID="{4C460B26-0158-2C40-8938-01FA6053B403}" presName="spaceBetweenRectangles" presStyleCnt="0"/>
      <dgm:spPr/>
    </dgm:pt>
    <dgm:pt modelId="{6781D498-A84F-D547-AADD-0C8B2A4AAD10}" type="pres">
      <dgm:prSet presAssocID="{DB6D503C-FFE7-E342-9FCE-2D9D47C8250D}" presName="parentLin" presStyleCnt="0"/>
      <dgm:spPr/>
    </dgm:pt>
    <dgm:pt modelId="{F3F725BB-2DCB-AE49-B92B-FA099A026D05}" type="pres">
      <dgm:prSet presAssocID="{DB6D503C-FFE7-E342-9FCE-2D9D47C8250D}" presName="parentLeftMargin" presStyleLbl="node1" presStyleIdx="2" presStyleCnt="4"/>
      <dgm:spPr/>
    </dgm:pt>
    <dgm:pt modelId="{B1D34EDD-7116-E945-BE82-486B1F1F9D00}" type="pres">
      <dgm:prSet presAssocID="{DB6D503C-FFE7-E342-9FCE-2D9D47C8250D}" presName="parentText" presStyleLbl="node1" presStyleIdx="3" presStyleCnt="4">
        <dgm:presLayoutVars>
          <dgm:chMax val="0"/>
          <dgm:bulletEnabled val="1"/>
        </dgm:presLayoutVars>
      </dgm:prSet>
      <dgm:spPr/>
    </dgm:pt>
    <dgm:pt modelId="{1436216E-1961-8D4C-9EC6-178D7F9A6FAA}" type="pres">
      <dgm:prSet presAssocID="{DB6D503C-FFE7-E342-9FCE-2D9D47C8250D}" presName="negativeSpace" presStyleCnt="0"/>
      <dgm:spPr/>
    </dgm:pt>
    <dgm:pt modelId="{A5E17C71-232C-B544-A161-F730B2A8DF16}" type="pres">
      <dgm:prSet presAssocID="{DB6D503C-FFE7-E342-9FCE-2D9D47C8250D}" presName="childText" presStyleLbl="conFgAcc1" presStyleIdx="3" presStyleCnt="4">
        <dgm:presLayoutVars>
          <dgm:bulletEnabled val="1"/>
        </dgm:presLayoutVars>
      </dgm:prSet>
      <dgm:spPr/>
    </dgm:pt>
  </dgm:ptLst>
  <dgm:cxnLst>
    <dgm:cxn modelId="{A2C0F902-CAB1-9C4C-B8BD-B6028AE3A0FD}" type="presOf" srcId="{4B8AA9FB-3474-7F45-B7DC-AF044ED0A6F9}" destId="{C8D8B6DD-F8A4-F945-BFF5-5373CE1A85DE}" srcOrd="1" destOrd="0" presId="urn:microsoft.com/office/officeart/2005/8/layout/list1"/>
    <dgm:cxn modelId="{F32A290C-BCF2-0040-AE5F-B177A0BA3A38}" srcId="{9ABD0641-1278-E841-A71D-5A0E59930A17}" destId="{4B8AA9FB-3474-7F45-B7DC-AF044ED0A6F9}" srcOrd="0" destOrd="0" parTransId="{CCCCC1D6-3890-F549-8736-ED34BCCFD766}" sibTransId="{7713FC7C-BEFA-EF48-B2A2-25AC5A448522}"/>
    <dgm:cxn modelId="{9251BB14-7E25-BF42-9322-229845353222}" type="presOf" srcId="{A57DAC19-5F4C-1F4C-A91F-A922F7B0B472}" destId="{0335543E-F0C5-E74F-BFDD-A55D7998E1DF}" srcOrd="1" destOrd="0" presId="urn:microsoft.com/office/officeart/2005/8/layout/list1"/>
    <dgm:cxn modelId="{7B0C9824-F0A6-BF41-9EF8-9A2C25E73859}" srcId="{9ABD0641-1278-E841-A71D-5A0E59930A17}" destId="{DB6D503C-FFE7-E342-9FCE-2D9D47C8250D}" srcOrd="3" destOrd="0" parTransId="{0A950732-FFEA-B241-B6E4-9ABEE3CE2439}" sibTransId="{D5A9B1C3-7534-FC4F-AAE7-C37634CA3A0A}"/>
    <dgm:cxn modelId="{D91B0730-9C5A-C745-9686-48652D777F29}" srcId="{9ABD0641-1278-E841-A71D-5A0E59930A17}" destId="{A57DAC19-5F4C-1F4C-A91F-A922F7B0B472}" srcOrd="1" destOrd="0" parTransId="{51312D53-7A21-4548-B63D-8B0A204F846A}" sibTransId="{6CE4160C-F52C-E646-92C9-6733C2057A94}"/>
    <dgm:cxn modelId="{76D65241-147B-8B4F-9DAC-8E0AE2E7F8CB}" type="presOf" srcId="{1293F3E0-B4BD-9B42-8993-84AC15FDE519}" destId="{4F7C97B8-F94D-874D-BF8E-F36DDDAA8B8A}" srcOrd="0" destOrd="0" presId="urn:microsoft.com/office/officeart/2005/8/layout/list1"/>
    <dgm:cxn modelId="{58D6E858-6712-394F-972D-B39364CBC023}" type="presOf" srcId="{DB6D503C-FFE7-E342-9FCE-2D9D47C8250D}" destId="{F3F725BB-2DCB-AE49-B92B-FA099A026D05}" srcOrd="0" destOrd="0" presId="urn:microsoft.com/office/officeart/2005/8/layout/list1"/>
    <dgm:cxn modelId="{C4B15270-5B0D-A444-9E24-FC3FBD34BF33}" type="presOf" srcId="{4B8AA9FB-3474-7F45-B7DC-AF044ED0A6F9}" destId="{E343A162-5740-8141-8C03-C0B54F18438D}" srcOrd="0" destOrd="0" presId="urn:microsoft.com/office/officeart/2005/8/layout/list1"/>
    <dgm:cxn modelId="{B2B5DD9E-322E-1644-82FE-2D80DD2713AD}" type="presOf" srcId="{1293F3E0-B4BD-9B42-8993-84AC15FDE519}" destId="{90F7273A-7F0B-C74A-8CE7-192C2C9CC393}" srcOrd="1" destOrd="0" presId="urn:microsoft.com/office/officeart/2005/8/layout/list1"/>
    <dgm:cxn modelId="{C0FA1BAB-0203-7741-97A5-E767734E9173}" type="presOf" srcId="{DB6D503C-FFE7-E342-9FCE-2D9D47C8250D}" destId="{B1D34EDD-7116-E945-BE82-486B1F1F9D00}" srcOrd="1" destOrd="0" presId="urn:microsoft.com/office/officeart/2005/8/layout/list1"/>
    <dgm:cxn modelId="{505627E1-4E03-8C41-AA60-710BC36645C4}" type="presOf" srcId="{9ABD0641-1278-E841-A71D-5A0E59930A17}" destId="{55F81922-2904-ED48-BC61-29901C0C35AC}" srcOrd="0" destOrd="0" presId="urn:microsoft.com/office/officeart/2005/8/layout/list1"/>
    <dgm:cxn modelId="{804FECE2-D482-2649-B2D9-46C9D400A833}" srcId="{9ABD0641-1278-E841-A71D-5A0E59930A17}" destId="{1293F3E0-B4BD-9B42-8993-84AC15FDE519}" srcOrd="2" destOrd="0" parTransId="{D355FFBC-B902-4641-A4BE-9E9177750FEB}" sibTransId="{4C460B26-0158-2C40-8938-01FA6053B403}"/>
    <dgm:cxn modelId="{35BDBFE8-BB97-5342-A862-96092ECF2CC2}" type="presOf" srcId="{A57DAC19-5F4C-1F4C-A91F-A922F7B0B472}" destId="{C369998F-0410-0146-A7B5-E3BF44E0D91B}" srcOrd="0" destOrd="0" presId="urn:microsoft.com/office/officeart/2005/8/layout/list1"/>
    <dgm:cxn modelId="{C6C64704-FD8C-1645-A996-81F58867CCC3}" type="presParOf" srcId="{55F81922-2904-ED48-BC61-29901C0C35AC}" destId="{23FCDDA3-08C6-AF44-828C-9AAA6DA7F16D}" srcOrd="0" destOrd="0" presId="urn:microsoft.com/office/officeart/2005/8/layout/list1"/>
    <dgm:cxn modelId="{A98D77E2-85E7-6743-BDBB-D1F1E992B79B}" type="presParOf" srcId="{23FCDDA3-08C6-AF44-828C-9AAA6DA7F16D}" destId="{E343A162-5740-8141-8C03-C0B54F18438D}" srcOrd="0" destOrd="0" presId="urn:microsoft.com/office/officeart/2005/8/layout/list1"/>
    <dgm:cxn modelId="{9E538131-1559-9D4B-8FDF-1A0BAB26D87C}" type="presParOf" srcId="{23FCDDA3-08C6-AF44-828C-9AAA6DA7F16D}" destId="{C8D8B6DD-F8A4-F945-BFF5-5373CE1A85DE}" srcOrd="1" destOrd="0" presId="urn:microsoft.com/office/officeart/2005/8/layout/list1"/>
    <dgm:cxn modelId="{166DA294-E86E-154B-B4A4-AB195B5C3832}" type="presParOf" srcId="{55F81922-2904-ED48-BC61-29901C0C35AC}" destId="{C231351A-351E-B445-9FE5-A274172141F3}" srcOrd="1" destOrd="0" presId="urn:microsoft.com/office/officeart/2005/8/layout/list1"/>
    <dgm:cxn modelId="{66908ACF-F522-BE48-A649-08060DA91A44}" type="presParOf" srcId="{55F81922-2904-ED48-BC61-29901C0C35AC}" destId="{39A858EC-278E-334F-A38B-D7D500E78D4E}" srcOrd="2" destOrd="0" presId="urn:microsoft.com/office/officeart/2005/8/layout/list1"/>
    <dgm:cxn modelId="{183FF081-D0A7-DE49-9A66-E3E82E51BDE3}" type="presParOf" srcId="{55F81922-2904-ED48-BC61-29901C0C35AC}" destId="{949418D8-4E18-8547-99B8-56BF932B0875}" srcOrd="3" destOrd="0" presId="urn:microsoft.com/office/officeart/2005/8/layout/list1"/>
    <dgm:cxn modelId="{1096CA5A-CE49-034A-BD19-A1244F10C5CF}" type="presParOf" srcId="{55F81922-2904-ED48-BC61-29901C0C35AC}" destId="{5F77D8A5-B18A-B348-820B-9543A96EB722}" srcOrd="4" destOrd="0" presId="urn:microsoft.com/office/officeart/2005/8/layout/list1"/>
    <dgm:cxn modelId="{BB591085-CFA8-A349-B346-8048EAAA4671}" type="presParOf" srcId="{5F77D8A5-B18A-B348-820B-9543A96EB722}" destId="{C369998F-0410-0146-A7B5-E3BF44E0D91B}" srcOrd="0" destOrd="0" presId="urn:microsoft.com/office/officeart/2005/8/layout/list1"/>
    <dgm:cxn modelId="{DD1E6942-B02A-664B-9CB2-5D03223B79D2}" type="presParOf" srcId="{5F77D8A5-B18A-B348-820B-9543A96EB722}" destId="{0335543E-F0C5-E74F-BFDD-A55D7998E1DF}" srcOrd="1" destOrd="0" presId="urn:microsoft.com/office/officeart/2005/8/layout/list1"/>
    <dgm:cxn modelId="{2BDD7938-7A67-4B49-A060-D7733635C7B9}" type="presParOf" srcId="{55F81922-2904-ED48-BC61-29901C0C35AC}" destId="{0F73FB61-B264-054B-B976-8A1D543F50DC}" srcOrd="5" destOrd="0" presId="urn:microsoft.com/office/officeart/2005/8/layout/list1"/>
    <dgm:cxn modelId="{2AC18B8A-E2EB-8441-BCDD-D028936E0461}" type="presParOf" srcId="{55F81922-2904-ED48-BC61-29901C0C35AC}" destId="{782A8286-8CFE-AB4D-8C66-1C2D94FAC78C}" srcOrd="6" destOrd="0" presId="urn:microsoft.com/office/officeart/2005/8/layout/list1"/>
    <dgm:cxn modelId="{7F2359F5-721E-3149-B0AD-90C41315C581}" type="presParOf" srcId="{55F81922-2904-ED48-BC61-29901C0C35AC}" destId="{6B8F97D3-975B-104E-89F2-9B392FEDC621}" srcOrd="7" destOrd="0" presId="urn:microsoft.com/office/officeart/2005/8/layout/list1"/>
    <dgm:cxn modelId="{40A679AD-718B-5443-B484-B720DD6E3BBC}" type="presParOf" srcId="{55F81922-2904-ED48-BC61-29901C0C35AC}" destId="{683BC59D-BB85-8347-A6B4-DB2C00B89C4E}" srcOrd="8" destOrd="0" presId="urn:microsoft.com/office/officeart/2005/8/layout/list1"/>
    <dgm:cxn modelId="{80356371-045C-DC4C-8496-D04D11A3602D}" type="presParOf" srcId="{683BC59D-BB85-8347-A6B4-DB2C00B89C4E}" destId="{4F7C97B8-F94D-874D-BF8E-F36DDDAA8B8A}" srcOrd="0" destOrd="0" presId="urn:microsoft.com/office/officeart/2005/8/layout/list1"/>
    <dgm:cxn modelId="{A28128DB-705B-3C4F-B707-DB3868352B53}" type="presParOf" srcId="{683BC59D-BB85-8347-A6B4-DB2C00B89C4E}" destId="{90F7273A-7F0B-C74A-8CE7-192C2C9CC393}" srcOrd="1" destOrd="0" presId="urn:microsoft.com/office/officeart/2005/8/layout/list1"/>
    <dgm:cxn modelId="{0C4FC9B6-BEF3-4247-85D8-06EE2B60032E}" type="presParOf" srcId="{55F81922-2904-ED48-BC61-29901C0C35AC}" destId="{BA45EBC2-1381-BC41-8A5D-560D7B1CC85E}" srcOrd="9" destOrd="0" presId="urn:microsoft.com/office/officeart/2005/8/layout/list1"/>
    <dgm:cxn modelId="{25468731-698F-0E49-B3C2-A9963E881BA8}" type="presParOf" srcId="{55F81922-2904-ED48-BC61-29901C0C35AC}" destId="{892C4A47-66A6-574D-B722-FB4C6DE4B5A0}" srcOrd="10" destOrd="0" presId="urn:microsoft.com/office/officeart/2005/8/layout/list1"/>
    <dgm:cxn modelId="{75D36BCA-6BC1-B341-A823-B3D467966A95}" type="presParOf" srcId="{55F81922-2904-ED48-BC61-29901C0C35AC}" destId="{8D159F2A-6A6E-034A-91D1-BD8D81E9F039}" srcOrd="11" destOrd="0" presId="urn:microsoft.com/office/officeart/2005/8/layout/list1"/>
    <dgm:cxn modelId="{6C79C48F-2806-4A47-B699-C261348B4AFB}" type="presParOf" srcId="{55F81922-2904-ED48-BC61-29901C0C35AC}" destId="{6781D498-A84F-D547-AADD-0C8B2A4AAD10}" srcOrd="12" destOrd="0" presId="urn:microsoft.com/office/officeart/2005/8/layout/list1"/>
    <dgm:cxn modelId="{57642135-1086-284D-89D0-054BD0E0312D}" type="presParOf" srcId="{6781D498-A84F-D547-AADD-0C8B2A4AAD10}" destId="{F3F725BB-2DCB-AE49-B92B-FA099A026D05}" srcOrd="0" destOrd="0" presId="urn:microsoft.com/office/officeart/2005/8/layout/list1"/>
    <dgm:cxn modelId="{F1317E1D-AA7F-3D48-87A8-E81CB39DB50E}" type="presParOf" srcId="{6781D498-A84F-D547-AADD-0C8B2A4AAD10}" destId="{B1D34EDD-7116-E945-BE82-486B1F1F9D00}" srcOrd="1" destOrd="0" presId="urn:microsoft.com/office/officeart/2005/8/layout/list1"/>
    <dgm:cxn modelId="{8E9B82CB-721D-F841-BEE9-75D176095AB1}" type="presParOf" srcId="{55F81922-2904-ED48-BC61-29901C0C35AC}" destId="{1436216E-1961-8D4C-9EC6-178D7F9A6FAA}" srcOrd="13" destOrd="0" presId="urn:microsoft.com/office/officeart/2005/8/layout/list1"/>
    <dgm:cxn modelId="{F07E9E0E-CFD6-8542-A7ED-49B0BE67835E}" type="presParOf" srcId="{55F81922-2904-ED48-BC61-29901C0C35AC}" destId="{A5E17C71-232C-B544-A161-F730B2A8DF16}" srcOrd="14"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86FF3FA-C6A6-BD47-91B1-84AAFEABEF8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504BDFC-97D4-964C-B051-1C5DC45B23AE}">
      <dgm:prSet/>
      <dgm:spPr>
        <a:solidFill>
          <a:schemeClr val="accent6">
            <a:lumMod val="60000"/>
            <a:lumOff val="40000"/>
          </a:schemeClr>
        </a:solidFill>
      </dgm:spPr>
      <dgm:t>
        <a:bodyPr/>
        <a:lstStyle/>
        <a:p>
          <a:pPr algn="ctr"/>
          <a:r>
            <a:rPr lang="en-US" dirty="0">
              <a:solidFill>
                <a:sysClr val="windowText" lastClr="000000"/>
              </a:solidFill>
              <a:latin typeface="Calibri" panose="020F0502020204030204" pitchFamily="34" charset="0"/>
              <a:cs typeface="Calibri" panose="020F0502020204030204" pitchFamily="34" charset="0"/>
            </a:rPr>
            <a:t>CUSTOMER CHURN ANALYSIS</a:t>
          </a:r>
        </a:p>
      </dgm:t>
    </dgm:pt>
    <dgm:pt modelId="{96033DB5-607C-604C-8637-C167D5F2BBC9}" type="parTrans" cxnId="{829E2258-B8B5-944C-B047-5289B552307F}">
      <dgm:prSet/>
      <dgm:spPr/>
      <dgm:t>
        <a:bodyPr/>
        <a:lstStyle/>
        <a:p>
          <a:pPr algn="ctr"/>
          <a:endParaRPr lang="en-US"/>
        </a:p>
      </dgm:t>
    </dgm:pt>
    <dgm:pt modelId="{62081736-1C4D-7D4B-A674-51C83B195C50}" type="sibTrans" cxnId="{829E2258-B8B5-944C-B047-5289B552307F}">
      <dgm:prSet/>
      <dgm:spPr/>
      <dgm:t>
        <a:bodyPr/>
        <a:lstStyle/>
        <a:p>
          <a:pPr algn="ctr"/>
          <a:endParaRPr lang="en-US"/>
        </a:p>
      </dgm:t>
    </dgm:pt>
    <dgm:pt modelId="{8D73F85B-AC1D-094A-A274-755BA1D097DC}" type="pres">
      <dgm:prSet presAssocID="{086FF3FA-C6A6-BD47-91B1-84AAFEABEF89}" presName="linear" presStyleCnt="0">
        <dgm:presLayoutVars>
          <dgm:animLvl val="lvl"/>
          <dgm:resizeHandles val="exact"/>
        </dgm:presLayoutVars>
      </dgm:prSet>
      <dgm:spPr/>
    </dgm:pt>
    <dgm:pt modelId="{957FC7AD-28FF-434B-ABB5-A9704F9F1D25}" type="pres">
      <dgm:prSet presAssocID="{4504BDFC-97D4-964C-B051-1C5DC45B23AE}" presName="parentText" presStyleLbl="node1" presStyleIdx="0" presStyleCnt="1" custLinFactNeighborX="162" custLinFactNeighborY="20081">
        <dgm:presLayoutVars>
          <dgm:chMax val="0"/>
          <dgm:bulletEnabled val="1"/>
        </dgm:presLayoutVars>
      </dgm:prSet>
      <dgm:spPr/>
    </dgm:pt>
  </dgm:ptLst>
  <dgm:cxnLst>
    <dgm:cxn modelId="{4E090B3C-A692-2040-90F2-F1EB2F5AEF5A}" type="presOf" srcId="{4504BDFC-97D4-964C-B051-1C5DC45B23AE}" destId="{957FC7AD-28FF-434B-ABB5-A9704F9F1D25}" srcOrd="0" destOrd="0" presId="urn:microsoft.com/office/officeart/2005/8/layout/vList2"/>
    <dgm:cxn modelId="{2064614D-A6E0-8E40-A02E-E55A2AE656B4}" type="presOf" srcId="{086FF3FA-C6A6-BD47-91B1-84AAFEABEF89}" destId="{8D73F85B-AC1D-094A-A274-755BA1D097DC}" srcOrd="0" destOrd="0" presId="urn:microsoft.com/office/officeart/2005/8/layout/vList2"/>
    <dgm:cxn modelId="{829E2258-B8B5-944C-B047-5289B552307F}" srcId="{086FF3FA-C6A6-BD47-91B1-84AAFEABEF89}" destId="{4504BDFC-97D4-964C-B051-1C5DC45B23AE}" srcOrd="0" destOrd="0" parTransId="{96033DB5-607C-604C-8637-C167D5F2BBC9}" sibTransId="{62081736-1C4D-7D4B-A674-51C83B195C50}"/>
    <dgm:cxn modelId="{3B1CB5F1-2D8D-1446-9DCC-3DDAEB8A4ADB}" type="presParOf" srcId="{8D73F85B-AC1D-094A-A274-755BA1D097DC}" destId="{957FC7AD-28FF-434B-ABB5-A9704F9F1D25}"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14B890E-65A2-494D-A9A4-5A1B83C58AFB}" type="doc">
      <dgm:prSet loTypeId="urn:microsoft.com/office/officeart/2005/8/layout/vList2" loCatId="" qsTypeId="urn:microsoft.com/office/officeart/2005/8/quickstyle/simple1" qsCatId="simple" csTypeId="urn:microsoft.com/office/officeart/2005/8/colors/accent1_2" csCatId="accent1" phldr="1"/>
      <dgm:spPr/>
      <dgm:t>
        <a:bodyPr/>
        <a:lstStyle/>
        <a:p>
          <a:endParaRPr lang="en-US"/>
        </a:p>
      </dgm:t>
    </dgm:pt>
    <dgm:pt modelId="{7499B1A7-BDB1-2941-A47A-B79D32015B09}">
      <dgm:prSet phldrT="[Text]" custT="1"/>
      <dgm:spPr>
        <a:solidFill>
          <a:schemeClr val="accent6">
            <a:lumMod val="60000"/>
            <a:lumOff val="40000"/>
          </a:schemeClr>
        </a:solidFill>
      </dgm:spPr>
      <dgm:t>
        <a:bodyPr/>
        <a:lstStyle/>
        <a:p>
          <a:r>
            <a:rPr lang="en-US" sz="2400" b="1" i="0" dirty="0">
              <a:latin typeface="Calibri" panose="020F0502020204030204" pitchFamily="34" charset="0"/>
              <a:cs typeface="Calibri" panose="020F0502020204030204" pitchFamily="34" charset="0"/>
            </a:rPr>
            <a:t>Improved Customer Support</a:t>
          </a:r>
          <a:endParaRPr lang="en-US" sz="2400" dirty="0">
            <a:latin typeface="Calibri" panose="020F0502020204030204" pitchFamily="34" charset="0"/>
            <a:cs typeface="Calibri" panose="020F0502020204030204" pitchFamily="34" charset="0"/>
          </a:endParaRPr>
        </a:p>
      </dgm:t>
    </dgm:pt>
    <dgm:pt modelId="{9E0DB634-032E-BF43-A019-29480C183050}" type="parTrans" cxnId="{D19F35AE-2F25-704A-91FD-B56EAD0C7655}">
      <dgm:prSet/>
      <dgm:spPr/>
      <dgm:t>
        <a:bodyPr/>
        <a:lstStyle/>
        <a:p>
          <a:endParaRPr lang="en-US"/>
        </a:p>
      </dgm:t>
    </dgm:pt>
    <dgm:pt modelId="{7D204979-D123-7D4B-A6BB-D734136F9098}" type="sibTrans" cxnId="{D19F35AE-2F25-704A-91FD-B56EAD0C7655}">
      <dgm:prSet/>
      <dgm:spPr/>
      <dgm:t>
        <a:bodyPr/>
        <a:lstStyle/>
        <a:p>
          <a:endParaRPr lang="en-US"/>
        </a:p>
      </dgm:t>
    </dgm:pt>
    <dgm:pt modelId="{E476F8B4-9545-304A-83F9-63BAE8256841}">
      <dgm:prSet phldrT="[Text]"/>
      <dgm:spPr/>
      <dgm:t>
        <a:bodyPr/>
        <a:lstStyle/>
        <a:p>
          <a:r>
            <a:rPr lang="en-US" b="0" i="0" dirty="0">
              <a:latin typeface="Calibri" panose="020F0502020204030204" pitchFamily="34" charset="0"/>
              <a:cs typeface="Calibri" panose="020F0502020204030204" pitchFamily="34" charset="0"/>
            </a:rPr>
            <a:t>Implement systems for early issue detection and proactive resolution</a:t>
          </a:r>
          <a:r>
            <a:rPr lang="en-US" b="0" i="0" dirty="0"/>
            <a:t>.</a:t>
          </a:r>
          <a:endParaRPr lang="en-US" dirty="0"/>
        </a:p>
      </dgm:t>
    </dgm:pt>
    <dgm:pt modelId="{9B1711F0-6ED0-7A46-8322-4FA4CC2F1B27}" type="parTrans" cxnId="{2CE57CD2-338C-DF48-8EAF-71A847346530}">
      <dgm:prSet/>
      <dgm:spPr/>
      <dgm:t>
        <a:bodyPr/>
        <a:lstStyle/>
        <a:p>
          <a:endParaRPr lang="en-US"/>
        </a:p>
      </dgm:t>
    </dgm:pt>
    <dgm:pt modelId="{FD4434D6-390C-904F-8B1C-7AEA3E0BFF36}" type="sibTrans" cxnId="{2CE57CD2-338C-DF48-8EAF-71A847346530}">
      <dgm:prSet/>
      <dgm:spPr/>
      <dgm:t>
        <a:bodyPr/>
        <a:lstStyle/>
        <a:p>
          <a:endParaRPr lang="en-US"/>
        </a:p>
      </dgm:t>
    </dgm:pt>
    <dgm:pt modelId="{79624559-874D-CA47-867C-5F49FA22C68F}">
      <dgm:prSet phldrT="[Text]" custT="1"/>
      <dgm:spPr>
        <a:solidFill>
          <a:schemeClr val="accent6">
            <a:lumMod val="60000"/>
            <a:lumOff val="40000"/>
          </a:schemeClr>
        </a:solidFill>
      </dgm:spPr>
      <dgm:t>
        <a:bodyPr/>
        <a:lstStyle/>
        <a:p>
          <a:r>
            <a:rPr lang="en-US" sz="2400" b="1" i="0" dirty="0">
              <a:latin typeface="Calibri" panose="020F0502020204030204" pitchFamily="34" charset="0"/>
              <a:cs typeface="Calibri" panose="020F0502020204030204" pitchFamily="34" charset="0"/>
            </a:rPr>
            <a:t>Competitive Pricing and Promotions:</a:t>
          </a:r>
          <a:endParaRPr lang="en-US" sz="2400" dirty="0">
            <a:latin typeface="Calibri" panose="020F0502020204030204" pitchFamily="34" charset="0"/>
            <a:cs typeface="Calibri" panose="020F0502020204030204" pitchFamily="34" charset="0"/>
          </a:endParaRPr>
        </a:p>
      </dgm:t>
    </dgm:pt>
    <dgm:pt modelId="{51934395-DDFC-3746-9443-2420EB3A7C48}" type="parTrans" cxnId="{D177684C-6378-D749-8DFE-10E8FF3F7DF8}">
      <dgm:prSet/>
      <dgm:spPr/>
      <dgm:t>
        <a:bodyPr/>
        <a:lstStyle/>
        <a:p>
          <a:endParaRPr lang="en-US"/>
        </a:p>
      </dgm:t>
    </dgm:pt>
    <dgm:pt modelId="{F069E8F8-8419-CA44-AFF4-BC70BC1C13C9}" type="sibTrans" cxnId="{D177684C-6378-D749-8DFE-10E8FF3F7DF8}">
      <dgm:prSet/>
      <dgm:spPr/>
      <dgm:t>
        <a:bodyPr/>
        <a:lstStyle/>
        <a:p>
          <a:endParaRPr lang="en-US"/>
        </a:p>
      </dgm:t>
    </dgm:pt>
    <dgm:pt modelId="{01C09275-2F0E-6548-BE17-8DB055965520}">
      <dgm:prSet phldrT="[Text]"/>
      <dgm:spPr/>
      <dgm:t>
        <a:bodyPr/>
        <a:lstStyle/>
        <a:p>
          <a:r>
            <a:rPr lang="en-US" b="0" i="0" dirty="0">
              <a:latin typeface="Calibri" panose="020F0502020204030204" pitchFamily="34" charset="0"/>
              <a:cs typeface="Calibri" panose="020F0502020204030204" pitchFamily="34" charset="0"/>
            </a:rPr>
            <a:t>Assess and adjust pricing models to remain competitive.</a:t>
          </a:r>
          <a:endParaRPr lang="en-US" dirty="0">
            <a:latin typeface="Calibri" panose="020F0502020204030204" pitchFamily="34" charset="0"/>
            <a:cs typeface="Calibri" panose="020F0502020204030204" pitchFamily="34" charset="0"/>
          </a:endParaRPr>
        </a:p>
      </dgm:t>
    </dgm:pt>
    <dgm:pt modelId="{CE2B2C1A-6F29-9E42-B411-EE139B89B049}" type="parTrans" cxnId="{0FD85C13-14D5-A74B-902B-8F62780B00A5}">
      <dgm:prSet/>
      <dgm:spPr/>
      <dgm:t>
        <a:bodyPr/>
        <a:lstStyle/>
        <a:p>
          <a:endParaRPr lang="en-US"/>
        </a:p>
      </dgm:t>
    </dgm:pt>
    <dgm:pt modelId="{931171D4-1179-E745-952F-5079C8C473FC}" type="sibTrans" cxnId="{0FD85C13-14D5-A74B-902B-8F62780B00A5}">
      <dgm:prSet/>
      <dgm:spPr/>
      <dgm:t>
        <a:bodyPr/>
        <a:lstStyle/>
        <a:p>
          <a:endParaRPr lang="en-US"/>
        </a:p>
      </dgm:t>
    </dgm:pt>
    <dgm:pt modelId="{9BF9F2EC-3C16-D64C-9FF6-4C241B57FEAC}">
      <dgm:prSet phldrT="[Text]" custT="1"/>
      <dgm:spPr>
        <a:solidFill>
          <a:schemeClr val="accent6">
            <a:lumMod val="60000"/>
            <a:lumOff val="40000"/>
          </a:schemeClr>
        </a:solidFill>
      </dgm:spPr>
      <dgm:t>
        <a:bodyPr/>
        <a:lstStyle/>
        <a:p>
          <a:r>
            <a:rPr lang="en-US" sz="2400" b="1" i="0" dirty="0">
              <a:latin typeface="Calibri" panose="020F0502020204030204" pitchFamily="34" charset="0"/>
              <a:cs typeface="Calibri" panose="020F0502020204030204" pitchFamily="34" charset="0"/>
            </a:rPr>
            <a:t>Technological Upgrades</a:t>
          </a:r>
          <a:endParaRPr lang="en-US" sz="2400" dirty="0">
            <a:latin typeface="Calibri" panose="020F0502020204030204" pitchFamily="34" charset="0"/>
            <a:cs typeface="Calibri" panose="020F0502020204030204" pitchFamily="34" charset="0"/>
          </a:endParaRPr>
        </a:p>
      </dgm:t>
    </dgm:pt>
    <dgm:pt modelId="{3E28E900-A7CC-CC4B-B659-EDA40E8A54D3}" type="parTrans" cxnId="{4FFC863A-666F-664C-B1FD-C54AEFA41875}">
      <dgm:prSet/>
      <dgm:spPr/>
      <dgm:t>
        <a:bodyPr/>
        <a:lstStyle/>
        <a:p>
          <a:endParaRPr lang="en-US"/>
        </a:p>
      </dgm:t>
    </dgm:pt>
    <dgm:pt modelId="{7EF2FEAB-84F7-6841-AA3B-03D31D0CF2DA}" type="sibTrans" cxnId="{4FFC863A-666F-664C-B1FD-C54AEFA41875}">
      <dgm:prSet/>
      <dgm:spPr/>
      <dgm:t>
        <a:bodyPr/>
        <a:lstStyle/>
        <a:p>
          <a:endParaRPr lang="en-US"/>
        </a:p>
      </dgm:t>
    </dgm:pt>
    <dgm:pt modelId="{8633C4ED-F353-2F46-83C0-8786A3D84C07}">
      <dgm:prSet phldrT="[Text]"/>
      <dgm:spPr/>
      <dgm:t>
        <a:bodyPr/>
        <a:lstStyle/>
        <a:p>
          <a:r>
            <a:rPr lang="en-US" b="0" i="0" dirty="0">
              <a:latin typeface="Calibri" panose="020F0502020204030204" pitchFamily="34" charset="0"/>
              <a:cs typeface="Calibri" panose="020F0502020204030204" pitchFamily="34" charset="0"/>
            </a:rPr>
            <a:t>Upgrade infrastructure and services to align with technological advancements.</a:t>
          </a:r>
          <a:endParaRPr lang="en-US" dirty="0">
            <a:latin typeface="Calibri" panose="020F0502020204030204" pitchFamily="34" charset="0"/>
            <a:cs typeface="Calibri" panose="020F0502020204030204" pitchFamily="34" charset="0"/>
          </a:endParaRPr>
        </a:p>
      </dgm:t>
    </dgm:pt>
    <dgm:pt modelId="{2B8BB744-8FDE-2B41-9973-79B6732C77D0}" type="parTrans" cxnId="{AEF53B5F-A335-1D40-BB10-D11FD4CACFF2}">
      <dgm:prSet/>
      <dgm:spPr/>
      <dgm:t>
        <a:bodyPr/>
        <a:lstStyle/>
        <a:p>
          <a:endParaRPr lang="en-US"/>
        </a:p>
      </dgm:t>
    </dgm:pt>
    <dgm:pt modelId="{6C724874-4F1F-0B40-96A7-0797FE0D4C4E}" type="sibTrans" cxnId="{AEF53B5F-A335-1D40-BB10-D11FD4CACFF2}">
      <dgm:prSet/>
      <dgm:spPr/>
      <dgm:t>
        <a:bodyPr/>
        <a:lstStyle/>
        <a:p>
          <a:endParaRPr lang="en-US"/>
        </a:p>
      </dgm:t>
    </dgm:pt>
    <dgm:pt modelId="{D811FE47-A360-024B-AF23-07FDFBBFF83E}">
      <dgm:prSet phldrT="[Text]" custT="1"/>
      <dgm:spPr>
        <a:solidFill>
          <a:schemeClr val="accent6">
            <a:lumMod val="60000"/>
            <a:lumOff val="40000"/>
          </a:schemeClr>
        </a:solidFill>
      </dgm:spPr>
      <dgm:t>
        <a:bodyPr/>
        <a:lstStyle/>
        <a:p>
          <a:r>
            <a:rPr lang="en-US" sz="2400" b="1" i="0" dirty="0">
              <a:latin typeface="Calibri" panose="020F0502020204030204" pitchFamily="34" charset="0"/>
              <a:cs typeface="Calibri" panose="020F0502020204030204" pitchFamily="34" charset="0"/>
            </a:rPr>
            <a:t>Enhanced Customer Engagement</a:t>
          </a:r>
          <a:endParaRPr lang="en-US" sz="2400" dirty="0">
            <a:latin typeface="Calibri" panose="020F0502020204030204" pitchFamily="34" charset="0"/>
            <a:cs typeface="Calibri" panose="020F0502020204030204" pitchFamily="34" charset="0"/>
          </a:endParaRPr>
        </a:p>
      </dgm:t>
    </dgm:pt>
    <dgm:pt modelId="{147753F8-F675-1D48-9C7C-1535C45BE296}" type="parTrans" cxnId="{DA9BC0D5-8C13-DF4A-A776-36A954A01D9A}">
      <dgm:prSet/>
      <dgm:spPr/>
      <dgm:t>
        <a:bodyPr/>
        <a:lstStyle/>
        <a:p>
          <a:endParaRPr lang="en-US"/>
        </a:p>
      </dgm:t>
    </dgm:pt>
    <dgm:pt modelId="{7ED304ED-7A9E-2C4F-888E-8E38B0010A34}" type="sibTrans" cxnId="{DA9BC0D5-8C13-DF4A-A776-36A954A01D9A}">
      <dgm:prSet/>
      <dgm:spPr/>
      <dgm:t>
        <a:bodyPr/>
        <a:lstStyle/>
        <a:p>
          <a:endParaRPr lang="en-US"/>
        </a:p>
      </dgm:t>
    </dgm:pt>
    <dgm:pt modelId="{520C387D-0896-A044-AE01-716FB8B8A6B0}">
      <dgm:prSet phldrT="[Text]"/>
      <dgm:spPr/>
      <dgm:t>
        <a:bodyPr/>
        <a:lstStyle/>
        <a:p>
          <a:r>
            <a:rPr lang="en-US" b="0" i="0" dirty="0">
              <a:latin typeface="Calibri" panose="020F0502020204030204" pitchFamily="34" charset="0"/>
              <a:cs typeface="Calibri" panose="020F0502020204030204" pitchFamily="34" charset="0"/>
            </a:rPr>
            <a:t>Implement targeted communication strategies for high-risk segments</a:t>
          </a:r>
          <a:r>
            <a:rPr lang="en-US" b="0" i="0" dirty="0"/>
            <a:t>.</a:t>
          </a:r>
          <a:endParaRPr lang="en-US" dirty="0"/>
        </a:p>
      </dgm:t>
    </dgm:pt>
    <dgm:pt modelId="{412A362B-B45D-BD45-BA7A-4129286A4FB4}" type="parTrans" cxnId="{5BEE0242-A998-B540-A0DF-0466121CC7B7}">
      <dgm:prSet/>
      <dgm:spPr/>
      <dgm:t>
        <a:bodyPr/>
        <a:lstStyle/>
        <a:p>
          <a:endParaRPr lang="en-US"/>
        </a:p>
      </dgm:t>
    </dgm:pt>
    <dgm:pt modelId="{88A687D6-20D8-F74E-9D3E-DAF59FC226FC}" type="sibTrans" cxnId="{5BEE0242-A998-B540-A0DF-0466121CC7B7}">
      <dgm:prSet/>
      <dgm:spPr/>
      <dgm:t>
        <a:bodyPr/>
        <a:lstStyle/>
        <a:p>
          <a:endParaRPr lang="en-US"/>
        </a:p>
      </dgm:t>
    </dgm:pt>
    <dgm:pt modelId="{11F72917-88C7-8340-B8C4-FA878AF5DBA2}" type="pres">
      <dgm:prSet presAssocID="{314B890E-65A2-494D-A9A4-5A1B83C58AFB}" presName="linear" presStyleCnt="0">
        <dgm:presLayoutVars>
          <dgm:animLvl val="lvl"/>
          <dgm:resizeHandles val="exact"/>
        </dgm:presLayoutVars>
      </dgm:prSet>
      <dgm:spPr/>
    </dgm:pt>
    <dgm:pt modelId="{AA42DF3E-31EB-7842-9904-F2D4D3817246}" type="pres">
      <dgm:prSet presAssocID="{7499B1A7-BDB1-2941-A47A-B79D32015B09}" presName="parentText" presStyleLbl="node1" presStyleIdx="0" presStyleCnt="4" custLinFactNeighborY="1524">
        <dgm:presLayoutVars>
          <dgm:chMax val="0"/>
          <dgm:bulletEnabled val="1"/>
        </dgm:presLayoutVars>
      </dgm:prSet>
      <dgm:spPr/>
    </dgm:pt>
    <dgm:pt modelId="{5E73DCF2-003C-C747-9A9F-114D34625E9F}" type="pres">
      <dgm:prSet presAssocID="{7499B1A7-BDB1-2941-A47A-B79D32015B09}" presName="childText" presStyleLbl="revTx" presStyleIdx="0" presStyleCnt="4">
        <dgm:presLayoutVars>
          <dgm:bulletEnabled val="1"/>
        </dgm:presLayoutVars>
      </dgm:prSet>
      <dgm:spPr/>
    </dgm:pt>
    <dgm:pt modelId="{6F85A882-6626-F245-9A59-20842BFFF366}" type="pres">
      <dgm:prSet presAssocID="{79624559-874D-CA47-867C-5F49FA22C68F}" presName="parentText" presStyleLbl="node1" presStyleIdx="1" presStyleCnt="4">
        <dgm:presLayoutVars>
          <dgm:chMax val="0"/>
          <dgm:bulletEnabled val="1"/>
        </dgm:presLayoutVars>
      </dgm:prSet>
      <dgm:spPr/>
    </dgm:pt>
    <dgm:pt modelId="{24DDCF9C-0C09-EB44-AD96-DC5FC023CF45}" type="pres">
      <dgm:prSet presAssocID="{79624559-874D-CA47-867C-5F49FA22C68F}" presName="childText" presStyleLbl="revTx" presStyleIdx="1" presStyleCnt="4">
        <dgm:presLayoutVars>
          <dgm:bulletEnabled val="1"/>
        </dgm:presLayoutVars>
      </dgm:prSet>
      <dgm:spPr/>
    </dgm:pt>
    <dgm:pt modelId="{AC800386-13EA-C94A-A569-8386B8B57808}" type="pres">
      <dgm:prSet presAssocID="{9BF9F2EC-3C16-D64C-9FF6-4C241B57FEAC}" presName="parentText" presStyleLbl="node1" presStyleIdx="2" presStyleCnt="4">
        <dgm:presLayoutVars>
          <dgm:chMax val="0"/>
          <dgm:bulletEnabled val="1"/>
        </dgm:presLayoutVars>
      </dgm:prSet>
      <dgm:spPr/>
    </dgm:pt>
    <dgm:pt modelId="{EDBAEDB4-B5DC-0941-A4BE-876094B2346C}" type="pres">
      <dgm:prSet presAssocID="{9BF9F2EC-3C16-D64C-9FF6-4C241B57FEAC}" presName="childText" presStyleLbl="revTx" presStyleIdx="2" presStyleCnt="4">
        <dgm:presLayoutVars>
          <dgm:bulletEnabled val="1"/>
        </dgm:presLayoutVars>
      </dgm:prSet>
      <dgm:spPr/>
    </dgm:pt>
    <dgm:pt modelId="{B3EC69C2-2974-3542-A351-461A42D8AB92}" type="pres">
      <dgm:prSet presAssocID="{D811FE47-A360-024B-AF23-07FDFBBFF83E}" presName="parentText" presStyleLbl="node1" presStyleIdx="3" presStyleCnt="4">
        <dgm:presLayoutVars>
          <dgm:chMax val="0"/>
          <dgm:bulletEnabled val="1"/>
        </dgm:presLayoutVars>
      </dgm:prSet>
      <dgm:spPr/>
    </dgm:pt>
    <dgm:pt modelId="{E17EE7F4-F249-F04C-A6BE-1B60E7CE072F}" type="pres">
      <dgm:prSet presAssocID="{D811FE47-A360-024B-AF23-07FDFBBFF83E}" presName="childText" presStyleLbl="revTx" presStyleIdx="3" presStyleCnt="4">
        <dgm:presLayoutVars>
          <dgm:bulletEnabled val="1"/>
        </dgm:presLayoutVars>
      </dgm:prSet>
      <dgm:spPr/>
    </dgm:pt>
  </dgm:ptLst>
  <dgm:cxnLst>
    <dgm:cxn modelId="{0FD85C13-14D5-A74B-902B-8F62780B00A5}" srcId="{79624559-874D-CA47-867C-5F49FA22C68F}" destId="{01C09275-2F0E-6548-BE17-8DB055965520}" srcOrd="0" destOrd="0" parTransId="{CE2B2C1A-6F29-9E42-B411-EE139B89B049}" sibTransId="{931171D4-1179-E745-952F-5079C8C473FC}"/>
    <dgm:cxn modelId="{83D4E621-CA9E-0249-996D-9201CCCBDACE}" type="presOf" srcId="{79624559-874D-CA47-867C-5F49FA22C68F}" destId="{6F85A882-6626-F245-9A59-20842BFFF366}" srcOrd="0" destOrd="0" presId="urn:microsoft.com/office/officeart/2005/8/layout/vList2"/>
    <dgm:cxn modelId="{4FFC863A-666F-664C-B1FD-C54AEFA41875}" srcId="{314B890E-65A2-494D-A9A4-5A1B83C58AFB}" destId="{9BF9F2EC-3C16-D64C-9FF6-4C241B57FEAC}" srcOrd="2" destOrd="0" parTransId="{3E28E900-A7CC-CC4B-B659-EDA40E8A54D3}" sibTransId="{7EF2FEAB-84F7-6841-AA3B-03D31D0CF2DA}"/>
    <dgm:cxn modelId="{5BEE0242-A998-B540-A0DF-0466121CC7B7}" srcId="{D811FE47-A360-024B-AF23-07FDFBBFF83E}" destId="{520C387D-0896-A044-AE01-716FB8B8A6B0}" srcOrd="0" destOrd="0" parTransId="{412A362B-B45D-BD45-BA7A-4129286A4FB4}" sibTransId="{88A687D6-20D8-F74E-9D3E-DAF59FC226FC}"/>
    <dgm:cxn modelId="{9DCAB047-1512-884F-98E8-B7327A0896DB}" type="presOf" srcId="{9BF9F2EC-3C16-D64C-9FF6-4C241B57FEAC}" destId="{AC800386-13EA-C94A-A569-8386B8B57808}" srcOrd="0" destOrd="0" presId="urn:microsoft.com/office/officeart/2005/8/layout/vList2"/>
    <dgm:cxn modelId="{D177684C-6378-D749-8DFE-10E8FF3F7DF8}" srcId="{314B890E-65A2-494D-A9A4-5A1B83C58AFB}" destId="{79624559-874D-CA47-867C-5F49FA22C68F}" srcOrd="1" destOrd="0" parTransId="{51934395-DDFC-3746-9443-2420EB3A7C48}" sibTransId="{F069E8F8-8419-CA44-AFF4-BC70BC1C13C9}"/>
    <dgm:cxn modelId="{AEF53B5F-A335-1D40-BB10-D11FD4CACFF2}" srcId="{9BF9F2EC-3C16-D64C-9FF6-4C241B57FEAC}" destId="{8633C4ED-F353-2F46-83C0-8786A3D84C07}" srcOrd="0" destOrd="0" parTransId="{2B8BB744-8FDE-2B41-9973-79B6732C77D0}" sibTransId="{6C724874-4F1F-0B40-96A7-0797FE0D4C4E}"/>
    <dgm:cxn modelId="{AE06618B-32FE-904B-B32A-3445E3BB359F}" type="presOf" srcId="{E476F8B4-9545-304A-83F9-63BAE8256841}" destId="{5E73DCF2-003C-C747-9A9F-114D34625E9F}" srcOrd="0" destOrd="0" presId="urn:microsoft.com/office/officeart/2005/8/layout/vList2"/>
    <dgm:cxn modelId="{0684038D-253A-264C-B8EB-A514D9DFC8E4}" type="presOf" srcId="{520C387D-0896-A044-AE01-716FB8B8A6B0}" destId="{E17EE7F4-F249-F04C-A6BE-1B60E7CE072F}" srcOrd="0" destOrd="0" presId="urn:microsoft.com/office/officeart/2005/8/layout/vList2"/>
    <dgm:cxn modelId="{0DDDD29F-4DAF-6F47-A156-E69F124928AF}" type="presOf" srcId="{8633C4ED-F353-2F46-83C0-8786A3D84C07}" destId="{EDBAEDB4-B5DC-0941-A4BE-876094B2346C}" srcOrd="0" destOrd="0" presId="urn:microsoft.com/office/officeart/2005/8/layout/vList2"/>
    <dgm:cxn modelId="{1FF4B3A8-AE33-4B48-AD99-73DFB9426C8A}" type="presOf" srcId="{7499B1A7-BDB1-2941-A47A-B79D32015B09}" destId="{AA42DF3E-31EB-7842-9904-F2D4D3817246}" srcOrd="0" destOrd="0" presId="urn:microsoft.com/office/officeart/2005/8/layout/vList2"/>
    <dgm:cxn modelId="{D19F35AE-2F25-704A-91FD-B56EAD0C7655}" srcId="{314B890E-65A2-494D-A9A4-5A1B83C58AFB}" destId="{7499B1A7-BDB1-2941-A47A-B79D32015B09}" srcOrd="0" destOrd="0" parTransId="{9E0DB634-032E-BF43-A019-29480C183050}" sibTransId="{7D204979-D123-7D4B-A6BB-D734136F9098}"/>
    <dgm:cxn modelId="{2CE57CD2-338C-DF48-8EAF-71A847346530}" srcId="{7499B1A7-BDB1-2941-A47A-B79D32015B09}" destId="{E476F8B4-9545-304A-83F9-63BAE8256841}" srcOrd="0" destOrd="0" parTransId="{9B1711F0-6ED0-7A46-8322-4FA4CC2F1B27}" sibTransId="{FD4434D6-390C-904F-8B1C-7AEA3E0BFF36}"/>
    <dgm:cxn modelId="{DA9BC0D5-8C13-DF4A-A776-36A954A01D9A}" srcId="{314B890E-65A2-494D-A9A4-5A1B83C58AFB}" destId="{D811FE47-A360-024B-AF23-07FDFBBFF83E}" srcOrd="3" destOrd="0" parTransId="{147753F8-F675-1D48-9C7C-1535C45BE296}" sibTransId="{7ED304ED-7A9E-2C4F-888E-8E38B0010A34}"/>
    <dgm:cxn modelId="{A2F7A7E4-3F5F-7042-AC92-A9637B5B33CB}" type="presOf" srcId="{D811FE47-A360-024B-AF23-07FDFBBFF83E}" destId="{B3EC69C2-2974-3542-A351-461A42D8AB92}" srcOrd="0" destOrd="0" presId="urn:microsoft.com/office/officeart/2005/8/layout/vList2"/>
    <dgm:cxn modelId="{786E72E7-B07D-3348-98BC-FB2378024994}" type="presOf" srcId="{01C09275-2F0E-6548-BE17-8DB055965520}" destId="{24DDCF9C-0C09-EB44-AD96-DC5FC023CF45}" srcOrd="0" destOrd="0" presId="urn:microsoft.com/office/officeart/2005/8/layout/vList2"/>
    <dgm:cxn modelId="{2A0A86FE-95DE-7C4C-A5C8-A2FF1C31A08D}" type="presOf" srcId="{314B890E-65A2-494D-A9A4-5A1B83C58AFB}" destId="{11F72917-88C7-8340-B8C4-FA878AF5DBA2}" srcOrd="0" destOrd="0" presId="urn:microsoft.com/office/officeart/2005/8/layout/vList2"/>
    <dgm:cxn modelId="{BA0A2443-57A9-F741-99E0-AEB939A1FAEE}" type="presParOf" srcId="{11F72917-88C7-8340-B8C4-FA878AF5DBA2}" destId="{AA42DF3E-31EB-7842-9904-F2D4D3817246}" srcOrd="0" destOrd="0" presId="urn:microsoft.com/office/officeart/2005/8/layout/vList2"/>
    <dgm:cxn modelId="{81FDC8FA-FCFD-1C4C-A8A3-7A4EB78AA8F9}" type="presParOf" srcId="{11F72917-88C7-8340-B8C4-FA878AF5DBA2}" destId="{5E73DCF2-003C-C747-9A9F-114D34625E9F}" srcOrd="1" destOrd="0" presId="urn:microsoft.com/office/officeart/2005/8/layout/vList2"/>
    <dgm:cxn modelId="{0B00BC84-71A0-A141-B863-31EC39C1F8F2}" type="presParOf" srcId="{11F72917-88C7-8340-B8C4-FA878AF5DBA2}" destId="{6F85A882-6626-F245-9A59-20842BFFF366}" srcOrd="2" destOrd="0" presId="urn:microsoft.com/office/officeart/2005/8/layout/vList2"/>
    <dgm:cxn modelId="{EF84431D-88F4-3840-9EED-0D752F30A7F2}" type="presParOf" srcId="{11F72917-88C7-8340-B8C4-FA878AF5DBA2}" destId="{24DDCF9C-0C09-EB44-AD96-DC5FC023CF45}" srcOrd="3" destOrd="0" presId="urn:microsoft.com/office/officeart/2005/8/layout/vList2"/>
    <dgm:cxn modelId="{DFD49B07-12B6-374D-9A74-2700DDF38F2E}" type="presParOf" srcId="{11F72917-88C7-8340-B8C4-FA878AF5DBA2}" destId="{AC800386-13EA-C94A-A569-8386B8B57808}" srcOrd="4" destOrd="0" presId="urn:microsoft.com/office/officeart/2005/8/layout/vList2"/>
    <dgm:cxn modelId="{8DC2FE5B-33EB-6940-83C4-66A5B0824E64}" type="presParOf" srcId="{11F72917-88C7-8340-B8C4-FA878AF5DBA2}" destId="{EDBAEDB4-B5DC-0941-A4BE-876094B2346C}" srcOrd="5" destOrd="0" presId="urn:microsoft.com/office/officeart/2005/8/layout/vList2"/>
    <dgm:cxn modelId="{BEDD31CD-EAA4-BA43-995F-E9DA32A294DD}" type="presParOf" srcId="{11F72917-88C7-8340-B8C4-FA878AF5DBA2}" destId="{B3EC69C2-2974-3542-A351-461A42D8AB92}" srcOrd="6" destOrd="0" presId="urn:microsoft.com/office/officeart/2005/8/layout/vList2"/>
    <dgm:cxn modelId="{FD13FCAF-BA68-3E4C-82F2-11D0BF788B14}" type="presParOf" srcId="{11F72917-88C7-8340-B8C4-FA878AF5DBA2}" destId="{E17EE7F4-F249-F04C-A6BE-1B60E7CE072F}" srcOrd="7"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80B11C1-7453-6E45-B94A-372D066F922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17AE02E-F4F2-DB47-87E9-681E3BFB1DDE}">
      <dgm:prSet/>
      <dgm:spPr>
        <a:solidFill>
          <a:schemeClr val="accent6">
            <a:lumMod val="60000"/>
            <a:lumOff val="40000"/>
          </a:schemeClr>
        </a:solidFill>
      </dgm:spPr>
      <dgm:t>
        <a:bodyPr/>
        <a:lstStyle/>
        <a:p>
          <a:r>
            <a:rPr lang="en-US" b="1" u="none" dirty="0"/>
            <a:t>OUR PLAN</a:t>
          </a:r>
          <a:endParaRPr lang="en-US" u="none" dirty="0"/>
        </a:p>
      </dgm:t>
    </dgm:pt>
    <dgm:pt modelId="{9E020623-A9DB-4C4F-8A19-FE2ABE11F43C}" type="parTrans" cxnId="{829DE42C-7E2B-3B4C-99B5-8238E9427531}">
      <dgm:prSet/>
      <dgm:spPr/>
      <dgm:t>
        <a:bodyPr/>
        <a:lstStyle/>
        <a:p>
          <a:endParaRPr lang="en-US"/>
        </a:p>
      </dgm:t>
    </dgm:pt>
    <dgm:pt modelId="{23DF380F-D0C2-2645-A437-62C8DD825A43}" type="sibTrans" cxnId="{829DE42C-7E2B-3B4C-99B5-8238E9427531}">
      <dgm:prSet/>
      <dgm:spPr/>
      <dgm:t>
        <a:bodyPr/>
        <a:lstStyle/>
        <a:p>
          <a:endParaRPr lang="en-US"/>
        </a:p>
      </dgm:t>
    </dgm:pt>
    <dgm:pt modelId="{894DE686-4626-0242-9281-FF8FB5369136}">
      <dgm:prSet/>
      <dgm:spPr/>
      <dgm:t>
        <a:bodyPr/>
        <a:lstStyle/>
        <a:p>
          <a:r>
            <a:rPr lang="en-US"/>
            <a:t>CRISP-ML</a:t>
          </a:r>
        </a:p>
      </dgm:t>
    </dgm:pt>
    <dgm:pt modelId="{66CF14A9-A9B3-954E-A491-5947E0FFFC99}" type="parTrans" cxnId="{909F74F4-585B-5A48-B49B-1F7FBD6A9CCA}">
      <dgm:prSet/>
      <dgm:spPr/>
      <dgm:t>
        <a:bodyPr/>
        <a:lstStyle/>
        <a:p>
          <a:endParaRPr lang="en-US"/>
        </a:p>
      </dgm:t>
    </dgm:pt>
    <dgm:pt modelId="{1940E2FD-F9EF-BB43-B23C-40DBA1040CBB}" type="sibTrans" cxnId="{909F74F4-585B-5A48-B49B-1F7FBD6A9CCA}">
      <dgm:prSet/>
      <dgm:spPr/>
      <dgm:t>
        <a:bodyPr/>
        <a:lstStyle/>
        <a:p>
          <a:endParaRPr lang="en-US"/>
        </a:p>
      </dgm:t>
    </dgm:pt>
    <dgm:pt modelId="{808BBA39-CD5D-1E44-9928-0FB546837D55}" type="pres">
      <dgm:prSet presAssocID="{580B11C1-7453-6E45-B94A-372D066F9228}" presName="linear" presStyleCnt="0">
        <dgm:presLayoutVars>
          <dgm:animLvl val="lvl"/>
          <dgm:resizeHandles val="exact"/>
        </dgm:presLayoutVars>
      </dgm:prSet>
      <dgm:spPr/>
    </dgm:pt>
    <dgm:pt modelId="{DEE0F981-9018-564B-8F9D-29EB35D56803}" type="pres">
      <dgm:prSet presAssocID="{A17AE02E-F4F2-DB47-87E9-681E3BFB1DDE}" presName="parentText" presStyleLbl="node1" presStyleIdx="0" presStyleCnt="1">
        <dgm:presLayoutVars>
          <dgm:chMax val="0"/>
          <dgm:bulletEnabled val="1"/>
        </dgm:presLayoutVars>
      </dgm:prSet>
      <dgm:spPr/>
    </dgm:pt>
    <dgm:pt modelId="{AB61F3F0-EF3D-624B-9B93-BBF16C7A1193}" type="pres">
      <dgm:prSet presAssocID="{A17AE02E-F4F2-DB47-87E9-681E3BFB1DDE}" presName="childText" presStyleLbl="revTx" presStyleIdx="0" presStyleCnt="1">
        <dgm:presLayoutVars>
          <dgm:bulletEnabled val="1"/>
        </dgm:presLayoutVars>
      </dgm:prSet>
      <dgm:spPr/>
    </dgm:pt>
  </dgm:ptLst>
  <dgm:cxnLst>
    <dgm:cxn modelId="{829DE42C-7E2B-3B4C-99B5-8238E9427531}" srcId="{580B11C1-7453-6E45-B94A-372D066F9228}" destId="{A17AE02E-F4F2-DB47-87E9-681E3BFB1DDE}" srcOrd="0" destOrd="0" parTransId="{9E020623-A9DB-4C4F-8A19-FE2ABE11F43C}" sibTransId="{23DF380F-D0C2-2645-A437-62C8DD825A43}"/>
    <dgm:cxn modelId="{E21D0E5C-E658-A248-A49D-800EB827B05B}" type="presOf" srcId="{894DE686-4626-0242-9281-FF8FB5369136}" destId="{AB61F3F0-EF3D-624B-9B93-BBF16C7A1193}" srcOrd="0" destOrd="0" presId="urn:microsoft.com/office/officeart/2005/8/layout/vList2"/>
    <dgm:cxn modelId="{0A568A7C-B751-8143-BAA8-ED558C07F2D8}" type="presOf" srcId="{580B11C1-7453-6E45-B94A-372D066F9228}" destId="{808BBA39-CD5D-1E44-9928-0FB546837D55}" srcOrd="0" destOrd="0" presId="urn:microsoft.com/office/officeart/2005/8/layout/vList2"/>
    <dgm:cxn modelId="{5017A984-412D-EC43-A290-B5D3D1478EBA}" type="presOf" srcId="{A17AE02E-F4F2-DB47-87E9-681E3BFB1DDE}" destId="{DEE0F981-9018-564B-8F9D-29EB35D56803}" srcOrd="0" destOrd="0" presId="urn:microsoft.com/office/officeart/2005/8/layout/vList2"/>
    <dgm:cxn modelId="{909F74F4-585B-5A48-B49B-1F7FBD6A9CCA}" srcId="{A17AE02E-F4F2-DB47-87E9-681E3BFB1DDE}" destId="{894DE686-4626-0242-9281-FF8FB5369136}" srcOrd="0" destOrd="0" parTransId="{66CF14A9-A9B3-954E-A491-5947E0FFFC99}" sibTransId="{1940E2FD-F9EF-BB43-B23C-40DBA1040CBB}"/>
    <dgm:cxn modelId="{A8105DA5-C638-A342-A472-AF8A3FF72775}" type="presParOf" srcId="{808BBA39-CD5D-1E44-9928-0FB546837D55}" destId="{DEE0F981-9018-564B-8F9D-29EB35D56803}" srcOrd="0" destOrd="0" presId="urn:microsoft.com/office/officeart/2005/8/layout/vList2"/>
    <dgm:cxn modelId="{9A78CE9A-DB80-3647-9C4F-2235DBA99A49}" type="presParOf" srcId="{808BBA39-CD5D-1E44-9928-0FB546837D55}" destId="{AB61F3F0-EF3D-624B-9B93-BBF16C7A1193}"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5671FFD-00E8-EC45-B277-8C68468CB688}" type="doc">
      <dgm:prSet loTypeId="urn:microsoft.com/office/officeart/2005/8/layout/list1" loCatId="" qsTypeId="urn:microsoft.com/office/officeart/2005/8/quickstyle/simple1" qsCatId="simple" csTypeId="urn:microsoft.com/office/officeart/2005/8/colors/accent1_2" csCatId="accent1" phldr="1"/>
      <dgm:spPr/>
      <dgm:t>
        <a:bodyPr/>
        <a:lstStyle/>
        <a:p>
          <a:endParaRPr lang="en-US"/>
        </a:p>
      </dgm:t>
    </dgm:pt>
    <dgm:pt modelId="{D73CEEE9-0D5A-9C4D-B196-993EF5291F57}">
      <dgm:prSet phldrT="[Text]"/>
      <dgm:spPr>
        <a:solidFill>
          <a:schemeClr val="accent6">
            <a:lumMod val="60000"/>
            <a:lumOff val="40000"/>
          </a:schemeClr>
        </a:solidFill>
      </dgm:spPr>
      <dgm:t>
        <a:bodyPr/>
        <a:lstStyle/>
        <a:p>
          <a:r>
            <a:rPr lang="en-US" b="1" i="0" dirty="0">
              <a:latin typeface="Calibri" panose="020F0502020204030204" pitchFamily="34" charset="0"/>
              <a:cs typeface="Calibri" panose="020F0502020204030204" pitchFamily="34" charset="0"/>
            </a:rPr>
            <a:t>Business Understanding</a:t>
          </a:r>
          <a:endParaRPr lang="en-US" dirty="0">
            <a:latin typeface="Calibri" panose="020F0502020204030204" pitchFamily="34" charset="0"/>
            <a:cs typeface="Calibri" panose="020F0502020204030204" pitchFamily="34" charset="0"/>
          </a:endParaRPr>
        </a:p>
      </dgm:t>
    </dgm:pt>
    <dgm:pt modelId="{5EB56AE9-8337-2E41-A4CC-780DD300ACD2}" type="parTrans" cxnId="{7EA56D27-5B43-B146-955A-FC6371EE5017}">
      <dgm:prSet/>
      <dgm:spPr/>
      <dgm:t>
        <a:bodyPr/>
        <a:lstStyle/>
        <a:p>
          <a:endParaRPr lang="en-US"/>
        </a:p>
      </dgm:t>
    </dgm:pt>
    <dgm:pt modelId="{02036D78-08CF-EC41-9E98-AE4E412BDBF8}" type="sibTrans" cxnId="{7EA56D27-5B43-B146-955A-FC6371EE5017}">
      <dgm:prSet/>
      <dgm:spPr/>
      <dgm:t>
        <a:bodyPr/>
        <a:lstStyle/>
        <a:p>
          <a:endParaRPr lang="en-US"/>
        </a:p>
      </dgm:t>
    </dgm:pt>
    <dgm:pt modelId="{6873542B-3C47-0E46-BE55-4FEEA05CA614}">
      <dgm:prSet phldrT="[Text]"/>
      <dgm:spPr>
        <a:solidFill>
          <a:schemeClr val="accent6">
            <a:lumMod val="60000"/>
            <a:lumOff val="40000"/>
          </a:schemeClr>
        </a:solidFill>
      </dgm:spPr>
      <dgm:t>
        <a:bodyPr/>
        <a:lstStyle/>
        <a:p>
          <a:r>
            <a:rPr lang="en-US" b="1" i="0" dirty="0">
              <a:latin typeface="Calibri" panose="020F0502020204030204" pitchFamily="34" charset="0"/>
              <a:cs typeface="Calibri" panose="020F0502020204030204" pitchFamily="34" charset="0"/>
            </a:rPr>
            <a:t>Data Collection and Integration</a:t>
          </a:r>
          <a:endParaRPr lang="en-US" dirty="0">
            <a:latin typeface="Calibri" panose="020F0502020204030204" pitchFamily="34" charset="0"/>
            <a:cs typeface="Calibri" panose="020F0502020204030204" pitchFamily="34" charset="0"/>
          </a:endParaRPr>
        </a:p>
      </dgm:t>
    </dgm:pt>
    <dgm:pt modelId="{C0366A26-D9D4-D94E-8E89-5398355A68B9}" type="parTrans" cxnId="{76D1B1CA-5DF9-2949-AAD1-83A4FE1F5503}">
      <dgm:prSet/>
      <dgm:spPr/>
      <dgm:t>
        <a:bodyPr/>
        <a:lstStyle/>
        <a:p>
          <a:endParaRPr lang="en-US"/>
        </a:p>
      </dgm:t>
    </dgm:pt>
    <dgm:pt modelId="{6538E728-4C30-5241-B2B9-BD6AE8B7C770}" type="sibTrans" cxnId="{76D1B1CA-5DF9-2949-AAD1-83A4FE1F5503}">
      <dgm:prSet/>
      <dgm:spPr/>
      <dgm:t>
        <a:bodyPr/>
        <a:lstStyle/>
        <a:p>
          <a:endParaRPr lang="en-US"/>
        </a:p>
      </dgm:t>
    </dgm:pt>
    <dgm:pt modelId="{9158ED27-6A46-FE46-B8B5-4A8670DF8C59}">
      <dgm:prSet phldrT="[Text]"/>
      <dgm:spPr>
        <a:solidFill>
          <a:schemeClr val="accent6">
            <a:lumMod val="60000"/>
            <a:lumOff val="40000"/>
          </a:schemeClr>
        </a:solidFill>
      </dgm:spPr>
      <dgm:t>
        <a:bodyPr/>
        <a:lstStyle/>
        <a:p>
          <a:r>
            <a:rPr lang="en-US" b="1" i="0" dirty="0">
              <a:latin typeface="Calibri" panose="020F0502020204030204" pitchFamily="34" charset="0"/>
              <a:cs typeface="Calibri" panose="020F0502020204030204" pitchFamily="34" charset="0"/>
            </a:rPr>
            <a:t>Data Cleaning and Preparation</a:t>
          </a:r>
          <a:endParaRPr lang="en-US" dirty="0">
            <a:latin typeface="Calibri" panose="020F0502020204030204" pitchFamily="34" charset="0"/>
            <a:cs typeface="Calibri" panose="020F0502020204030204" pitchFamily="34" charset="0"/>
          </a:endParaRPr>
        </a:p>
      </dgm:t>
    </dgm:pt>
    <dgm:pt modelId="{A06CFEB3-30CD-D440-848D-DC4864A81D52}" type="parTrans" cxnId="{61AB72C6-182A-C344-A32A-75563F9CC51E}">
      <dgm:prSet/>
      <dgm:spPr/>
      <dgm:t>
        <a:bodyPr/>
        <a:lstStyle/>
        <a:p>
          <a:endParaRPr lang="en-US"/>
        </a:p>
      </dgm:t>
    </dgm:pt>
    <dgm:pt modelId="{6D3F336A-8E69-214A-BF62-E1D68B117DFF}" type="sibTrans" cxnId="{61AB72C6-182A-C344-A32A-75563F9CC51E}">
      <dgm:prSet/>
      <dgm:spPr/>
      <dgm:t>
        <a:bodyPr/>
        <a:lstStyle/>
        <a:p>
          <a:endParaRPr lang="en-US"/>
        </a:p>
      </dgm:t>
    </dgm:pt>
    <dgm:pt modelId="{5B721119-8B6F-3B41-A983-D2888F47990F}">
      <dgm:prSet phldrT="[Text]"/>
      <dgm:spPr>
        <a:solidFill>
          <a:schemeClr val="accent6">
            <a:lumMod val="60000"/>
            <a:lumOff val="40000"/>
          </a:schemeClr>
        </a:solidFill>
      </dgm:spPr>
      <dgm:t>
        <a:bodyPr/>
        <a:lstStyle/>
        <a:p>
          <a:r>
            <a:rPr lang="en-US" b="1" i="0" dirty="0">
              <a:latin typeface="Calibri" panose="020F0502020204030204" pitchFamily="34" charset="0"/>
              <a:cs typeface="Calibri" panose="020F0502020204030204" pitchFamily="34" charset="0"/>
            </a:rPr>
            <a:t>Data Modeling and Analysis</a:t>
          </a:r>
          <a:endParaRPr lang="en-US" dirty="0">
            <a:latin typeface="Calibri" panose="020F0502020204030204" pitchFamily="34" charset="0"/>
            <a:cs typeface="Calibri" panose="020F0502020204030204" pitchFamily="34" charset="0"/>
          </a:endParaRPr>
        </a:p>
      </dgm:t>
    </dgm:pt>
    <dgm:pt modelId="{942C4F1D-3E43-644F-80DA-7744A4E80EFA}" type="parTrans" cxnId="{E126DAF0-C040-1F45-8F28-BB6B4FA7EBF3}">
      <dgm:prSet/>
      <dgm:spPr/>
      <dgm:t>
        <a:bodyPr/>
        <a:lstStyle/>
        <a:p>
          <a:endParaRPr lang="en-US"/>
        </a:p>
      </dgm:t>
    </dgm:pt>
    <dgm:pt modelId="{CF94300F-4DF5-1448-9AA5-E45750A2B80A}" type="sibTrans" cxnId="{E126DAF0-C040-1F45-8F28-BB6B4FA7EBF3}">
      <dgm:prSet/>
      <dgm:spPr/>
      <dgm:t>
        <a:bodyPr/>
        <a:lstStyle/>
        <a:p>
          <a:endParaRPr lang="en-US"/>
        </a:p>
      </dgm:t>
    </dgm:pt>
    <dgm:pt modelId="{69D03045-CF14-BD49-AC7A-D21B61478BAE}">
      <dgm:prSet phldrT="[Text]"/>
      <dgm:spPr>
        <a:solidFill>
          <a:schemeClr val="accent6">
            <a:lumMod val="60000"/>
            <a:lumOff val="40000"/>
          </a:schemeClr>
        </a:solidFill>
      </dgm:spPr>
      <dgm:t>
        <a:bodyPr/>
        <a:lstStyle/>
        <a:p>
          <a:r>
            <a:rPr lang="en-US" b="1" i="0" dirty="0">
              <a:latin typeface="Calibri" panose="020F0502020204030204" pitchFamily="34" charset="0"/>
              <a:cs typeface="Calibri" panose="020F0502020204030204" pitchFamily="34" charset="0"/>
            </a:rPr>
            <a:t>Deployment</a:t>
          </a:r>
          <a:endParaRPr lang="en-US" dirty="0">
            <a:latin typeface="Calibri" panose="020F0502020204030204" pitchFamily="34" charset="0"/>
            <a:cs typeface="Calibri" panose="020F0502020204030204" pitchFamily="34" charset="0"/>
          </a:endParaRPr>
        </a:p>
      </dgm:t>
    </dgm:pt>
    <dgm:pt modelId="{46ED3AD0-6F6A-E44E-AEE6-BA32053F31D9}" type="parTrans" cxnId="{480C0DC0-95B7-4C44-B46E-AECD9FA509FF}">
      <dgm:prSet/>
      <dgm:spPr/>
      <dgm:t>
        <a:bodyPr/>
        <a:lstStyle/>
        <a:p>
          <a:endParaRPr lang="en-US"/>
        </a:p>
      </dgm:t>
    </dgm:pt>
    <dgm:pt modelId="{1FAE1CFD-22BB-0A43-80BB-D11F5942F94B}" type="sibTrans" cxnId="{480C0DC0-95B7-4C44-B46E-AECD9FA509FF}">
      <dgm:prSet/>
      <dgm:spPr/>
      <dgm:t>
        <a:bodyPr/>
        <a:lstStyle/>
        <a:p>
          <a:endParaRPr lang="en-US"/>
        </a:p>
      </dgm:t>
    </dgm:pt>
    <dgm:pt modelId="{99E7C1F5-5718-F240-9167-30372FA5CF91}" type="pres">
      <dgm:prSet presAssocID="{35671FFD-00E8-EC45-B277-8C68468CB688}" presName="linear" presStyleCnt="0">
        <dgm:presLayoutVars>
          <dgm:dir/>
          <dgm:animLvl val="lvl"/>
          <dgm:resizeHandles val="exact"/>
        </dgm:presLayoutVars>
      </dgm:prSet>
      <dgm:spPr/>
    </dgm:pt>
    <dgm:pt modelId="{37D2DD9B-591D-414F-986C-3ACBCC70A9EC}" type="pres">
      <dgm:prSet presAssocID="{D73CEEE9-0D5A-9C4D-B196-993EF5291F57}" presName="parentLin" presStyleCnt="0"/>
      <dgm:spPr/>
    </dgm:pt>
    <dgm:pt modelId="{A62F8A1C-1FB1-9244-B29F-67B01F57731A}" type="pres">
      <dgm:prSet presAssocID="{D73CEEE9-0D5A-9C4D-B196-993EF5291F57}" presName="parentLeftMargin" presStyleLbl="node1" presStyleIdx="0" presStyleCnt="5"/>
      <dgm:spPr/>
    </dgm:pt>
    <dgm:pt modelId="{406AB271-4F37-EB41-87A0-8EC8F22FC32F}" type="pres">
      <dgm:prSet presAssocID="{D73CEEE9-0D5A-9C4D-B196-993EF5291F57}" presName="parentText" presStyleLbl="node1" presStyleIdx="0" presStyleCnt="5">
        <dgm:presLayoutVars>
          <dgm:chMax val="0"/>
          <dgm:bulletEnabled val="1"/>
        </dgm:presLayoutVars>
      </dgm:prSet>
      <dgm:spPr/>
    </dgm:pt>
    <dgm:pt modelId="{80510BC7-ADD2-B24B-B1E3-367F60C4C984}" type="pres">
      <dgm:prSet presAssocID="{D73CEEE9-0D5A-9C4D-B196-993EF5291F57}" presName="negativeSpace" presStyleCnt="0"/>
      <dgm:spPr/>
    </dgm:pt>
    <dgm:pt modelId="{6E8B7411-6C12-F045-AC75-1CCAFFF1B863}" type="pres">
      <dgm:prSet presAssocID="{D73CEEE9-0D5A-9C4D-B196-993EF5291F57}" presName="childText" presStyleLbl="conFgAcc1" presStyleIdx="0" presStyleCnt="5">
        <dgm:presLayoutVars>
          <dgm:bulletEnabled val="1"/>
        </dgm:presLayoutVars>
      </dgm:prSet>
      <dgm:spPr/>
    </dgm:pt>
    <dgm:pt modelId="{D1445296-6BB4-9C4B-A859-1D997D6B61B6}" type="pres">
      <dgm:prSet presAssocID="{02036D78-08CF-EC41-9E98-AE4E412BDBF8}" presName="spaceBetweenRectangles" presStyleCnt="0"/>
      <dgm:spPr/>
    </dgm:pt>
    <dgm:pt modelId="{55989675-3E58-AC48-9519-D1BB3280B392}" type="pres">
      <dgm:prSet presAssocID="{6873542B-3C47-0E46-BE55-4FEEA05CA614}" presName="parentLin" presStyleCnt="0"/>
      <dgm:spPr/>
    </dgm:pt>
    <dgm:pt modelId="{C142DF53-883A-9844-872F-D91D11D2368C}" type="pres">
      <dgm:prSet presAssocID="{6873542B-3C47-0E46-BE55-4FEEA05CA614}" presName="parentLeftMargin" presStyleLbl="node1" presStyleIdx="0" presStyleCnt="5"/>
      <dgm:spPr/>
    </dgm:pt>
    <dgm:pt modelId="{38A63957-2E1E-EC49-B7DF-7CABD34AC359}" type="pres">
      <dgm:prSet presAssocID="{6873542B-3C47-0E46-BE55-4FEEA05CA614}" presName="parentText" presStyleLbl="node1" presStyleIdx="1" presStyleCnt="5">
        <dgm:presLayoutVars>
          <dgm:chMax val="0"/>
          <dgm:bulletEnabled val="1"/>
        </dgm:presLayoutVars>
      </dgm:prSet>
      <dgm:spPr/>
    </dgm:pt>
    <dgm:pt modelId="{D5E051CF-3841-D644-A87C-76BABE724B3B}" type="pres">
      <dgm:prSet presAssocID="{6873542B-3C47-0E46-BE55-4FEEA05CA614}" presName="negativeSpace" presStyleCnt="0"/>
      <dgm:spPr/>
    </dgm:pt>
    <dgm:pt modelId="{DFE179B5-CACA-9846-8C81-886571962716}" type="pres">
      <dgm:prSet presAssocID="{6873542B-3C47-0E46-BE55-4FEEA05CA614}" presName="childText" presStyleLbl="conFgAcc1" presStyleIdx="1" presStyleCnt="5">
        <dgm:presLayoutVars>
          <dgm:bulletEnabled val="1"/>
        </dgm:presLayoutVars>
      </dgm:prSet>
      <dgm:spPr/>
    </dgm:pt>
    <dgm:pt modelId="{AF62D883-4AC3-D246-8C6F-D6590D560D9F}" type="pres">
      <dgm:prSet presAssocID="{6538E728-4C30-5241-B2B9-BD6AE8B7C770}" presName="spaceBetweenRectangles" presStyleCnt="0"/>
      <dgm:spPr/>
    </dgm:pt>
    <dgm:pt modelId="{A4999642-1FA6-AB4B-95E5-7F525F8F7151}" type="pres">
      <dgm:prSet presAssocID="{9158ED27-6A46-FE46-B8B5-4A8670DF8C59}" presName="parentLin" presStyleCnt="0"/>
      <dgm:spPr/>
    </dgm:pt>
    <dgm:pt modelId="{5CA55399-755F-304E-9B36-5EB15005B806}" type="pres">
      <dgm:prSet presAssocID="{9158ED27-6A46-FE46-B8B5-4A8670DF8C59}" presName="parentLeftMargin" presStyleLbl="node1" presStyleIdx="1" presStyleCnt="5"/>
      <dgm:spPr/>
    </dgm:pt>
    <dgm:pt modelId="{6896093E-7712-AF48-9956-34223391D56E}" type="pres">
      <dgm:prSet presAssocID="{9158ED27-6A46-FE46-B8B5-4A8670DF8C59}" presName="parentText" presStyleLbl="node1" presStyleIdx="2" presStyleCnt="5">
        <dgm:presLayoutVars>
          <dgm:chMax val="0"/>
          <dgm:bulletEnabled val="1"/>
        </dgm:presLayoutVars>
      </dgm:prSet>
      <dgm:spPr/>
    </dgm:pt>
    <dgm:pt modelId="{D49F5C47-DE08-8240-AAE3-B3E4166B9193}" type="pres">
      <dgm:prSet presAssocID="{9158ED27-6A46-FE46-B8B5-4A8670DF8C59}" presName="negativeSpace" presStyleCnt="0"/>
      <dgm:spPr/>
    </dgm:pt>
    <dgm:pt modelId="{B6DED4C2-6194-194A-A8E3-B62748911516}" type="pres">
      <dgm:prSet presAssocID="{9158ED27-6A46-FE46-B8B5-4A8670DF8C59}" presName="childText" presStyleLbl="conFgAcc1" presStyleIdx="2" presStyleCnt="5">
        <dgm:presLayoutVars>
          <dgm:bulletEnabled val="1"/>
        </dgm:presLayoutVars>
      </dgm:prSet>
      <dgm:spPr/>
    </dgm:pt>
    <dgm:pt modelId="{5D3A46EA-60C7-4648-94E4-F88BF41D3269}" type="pres">
      <dgm:prSet presAssocID="{6D3F336A-8E69-214A-BF62-E1D68B117DFF}" presName="spaceBetweenRectangles" presStyleCnt="0"/>
      <dgm:spPr/>
    </dgm:pt>
    <dgm:pt modelId="{08E5DF9D-F73E-A940-B976-2F75C94DA043}" type="pres">
      <dgm:prSet presAssocID="{5B721119-8B6F-3B41-A983-D2888F47990F}" presName="parentLin" presStyleCnt="0"/>
      <dgm:spPr/>
    </dgm:pt>
    <dgm:pt modelId="{4BAAC4D2-E171-6242-8FE5-5A6C0D7A4533}" type="pres">
      <dgm:prSet presAssocID="{5B721119-8B6F-3B41-A983-D2888F47990F}" presName="parentLeftMargin" presStyleLbl="node1" presStyleIdx="2" presStyleCnt="5"/>
      <dgm:spPr/>
    </dgm:pt>
    <dgm:pt modelId="{E08BE60B-0643-4B43-8D60-B7F42ADA30D3}" type="pres">
      <dgm:prSet presAssocID="{5B721119-8B6F-3B41-A983-D2888F47990F}" presName="parentText" presStyleLbl="node1" presStyleIdx="3" presStyleCnt="5">
        <dgm:presLayoutVars>
          <dgm:chMax val="0"/>
          <dgm:bulletEnabled val="1"/>
        </dgm:presLayoutVars>
      </dgm:prSet>
      <dgm:spPr/>
    </dgm:pt>
    <dgm:pt modelId="{7493A0D5-38BB-D848-A381-C5F401605BE7}" type="pres">
      <dgm:prSet presAssocID="{5B721119-8B6F-3B41-A983-D2888F47990F}" presName="negativeSpace" presStyleCnt="0"/>
      <dgm:spPr/>
    </dgm:pt>
    <dgm:pt modelId="{049616DD-4E46-BB4B-942A-2CDDB81B6B1E}" type="pres">
      <dgm:prSet presAssocID="{5B721119-8B6F-3B41-A983-D2888F47990F}" presName="childText" presStyleLbl="conFgAcc1" presStyleIdx="3" presStyleCnt="5">
        <dgm:presLayoutVars>
          <dgm:bulletEnabled val="1"/>
        </dgm:presLayoutVars>
      </dgm:prSet>
      <dgm:spPr/>
    </dgm:pt>
    <dgm:pt modelId="{4ED049A5-7254-D14E-B229-B40A8919A3C8}" type="pres">
      <dgm:prSet presAssocID="{CF94300F-4DF5-1448-9AA5-E45750A2B80A}" presName="spaceBetweenRectangles" presStyleCnt="0"/>
      <dgm:spPr/>
    </dgm:pt>
    <dgm:pt modelId="{1EA5F70A-D043-4240-B5EC-F6FFAC3DB212}" type="pres">
      <dgm:prSet presAssocID="{69D03045-CF14-BD49-AC7A-D21B61478BAE}" presName="parentLin" presStyleCnt="0"/>
      <dgm:spPr/>
    </dgm:pt>
    <dgm:pt modelId="{3815B41E-C361-7B49-B6A5-1A13C0E7EEF0}" type="pres">
      <dgm:prSet presAssocID="{69D03045-CF14-BD49-AC7A-D21B61478BAE}" presName="parentLeftMargin" presStyleLbl="node1" presStyleIdx="3" presStyleCnt="5"/>
      <dgm:spPr/>
    </dgm:pt>
    <dgm:pt modelId="{395EC138-BA62-C84E-A0FE-B5F8E7B3149F}" type="pres">
      <dgm:prSet presAssocID="{69D03045-CF14-BD49-AC7A-D21B61478BAE}" presName="parentText" presStyleLbl="node1" presStyleIdx="4" presStyleCnt="5">
        <dgm:presLayoutVars>
          <dgm:chMax val="0"/>
          <dgm:bulletEnabled val="1"/>
        </dgm:presLayoutVars>
      </dgm:prSet>
      <dgm:spPr/>
    </dgm:pt>
    <dgm:pt modelId="{E8F2FB71-6D34-6443-B9A5-8F548F59EEC5}" type="pres">
      <dgm:prSet presAssocID="{69D03045-CF14-BD49-AC7A-D21B61478BAE}" presName="negativeSpace" presStyleCnt="0"/>
      <dgm:spPr/>
    </dgm:pt>
    <dgm:pt modelId="{93B284EB-0795-EC42-AC23-D393B858CF45}" type="pres">
      <dgm:prSet presAssocID="{69D03045-CF14-BD49-AC7A-D21B61478BAE}" presName="childText" presStyleLbl="conFgAcc1" presStyleIdx="4" presStyleCnt="5">
        <dgm:presLayoutVars>
          <dgm:bulletEnabled val="1"/>
        </dgm:presLayoutVars>
      </dgm:prSet>
      <dgm:spPr/>
    </dgm:pt>
  </dgm:ptLst>
  <dgm:cxnLst>
    <dgm:cxn modelId="{39C2890F-91F6-B543-BEED-B04CAD49CC90}" type="presOf" srcId="{6873542B-3C47-0E46-BE55-4FEEA05CA614}" destId="{C142DF53-883A-9844-872F-D91D11D2368C}" srcOrd="0" destOrd="0" presId="urn:microsoft.com/office/officeart/2005/8/layout/list1"/>
    <dgm:cxn modelId="{99D1F70F-55F2-6E42-BBA3-0630AE51D381}" type="presOf" srcId="{D73CEEE9-0D5A-9C4D-B196-993EF5291F57}" destId="{406AB271-4F37-EB41-87A0-8EC8F22FC32F}" srcOrd="1" destOrd="0" presId="urn:microsoft.com/office/officeart/2005/8/layout/list1"/>
    <dgm:cxn modelId="{25986410-9045-1149-9423-A7F8178C5FE6}" type="presOf" srcId="{69D03045-CF14-BD49-AC7A-D21B61478BAE}" destId="{3815B41E-C361-7B49-B6A5-1A13C0E7EEF0}" srcOrd="0" destOrd="0" presId="urn:microsoft.com/office/officeart/2005/8/layout/list1"/>
    <dgm:cxn modelId="{7EA56D27-5B43-B146-955A-FC6371EE5017}" srcId="{35671FFD-00E8-EC45-B277-8C68468CB688}" destId="{D73CEEE9-0D5A-9C4D-B196-993EF5291F57}" srcOrd="0" destOrd="0" parTransId="{5EB56AE9-8337-2E41-A4CC-780DD300ACD2}" sibTransId="{02036D78-08CF-EC41-9E98-AE4E412BDBF8}"/>
    <dgm:cxn modelId="{A399EA37-5553-C94A-8A12-72A001AD1E76}" type="presOf" srcId="{69D03045-CF14-BD49-AC7A-D21B61478BAE}" destId="{395EC138-BA62-C84E-A0FE-B5F8E7B3149F}" srcOrd="1" destOrd="0" presId="urn:microsoft.com/office/officeart/2005/8/layout/list1"/>
    <dgm:cxn modelId="{6A2C3C4A-C5C6-8545-A156-7A3D090A7FA9}" type="presOf" srcId="{5B721119-8B6F-3B41-A983-D2888F47990F}" destId="{4BAAC4D2-E171-6242-8FE5-5A6C0D7A4533}" srcOrd="0" destOrd="0" presId="urn:microsoft.com/office/officeart/2005/8/layout/list1"/>
    <dgm:cxn modelId="{E0AD2F72-B6DC-0B4E-ABE3-B037DCC04446}" type="presOf" srcId="{6873542B-3C47-0E46-BE55-4FEEA05CA614}" destId="{38A63957-2E1E-EC49-B7DF-7CABD34AC359}" srcOrd="1" destOrd="0" presId="urn:microsoft.com/office/officeart/2005/8/layout/list1"/>
    <dgm:cxn modelId="{2D44F399-91BD-7E4A-A313-DF846EE710BD}" type="presOf" srcId="{9158ED27-6A46-FE46-B8B5-4A8670DF8C59}" destId="{5CA55399-755F-304E-9B36-5EB15005B806}" srcOrd="0" destOrd="0" presId="urn:microsoft.com/office/officeart/2005/8/layout/list1"/>
    <dgm:cxn modelId="{8C12229E-C8DB-D349-AC4D-4326E1C60BAA}" type="presOf" srcId="{35671FFD-00E8-EC45-B277-8C68468CB688}" destId="{99E7C1F5-5718-F240-9167-30372FA5CF91}" srcOrd="0" destOrd="0" presId="urn:microsoft.com/office/officeart/2005/8/layout/list1"/>
    <dgm:cxn modelId="{480C0DC0-95B7-4C44-B46E-AECD9FA509FF}" srcId="{35671FFD-00E8-EC45-B277-8C68468CB688}" destId="{69D03045-CF14-BD49-AC7A-D21B61478BAE}" srcOrd="4" destOrd="0" parTransId="{46ED3AD0-6F6A-E44E-AEE6-BA32053F31D9}" sibTransId="{1FAE1CFD-22BB-0A43-80BB-D11F5942F94B}"/>
    <dgm:cxn modelId="{25A537C0-BBF8-2A4A-BD0F-20255304C209}" type="presOf" srcId="{5B721119-8B6F-3B41-A983-D2888F47990F}" destId="{E08BE60B-0643-4B43-8D60-B7F42ADA30D3}" srcOrd="1" destOrd="0" presId="urn:microsoft.com/office/officeart/2005/8/layout/list1"/>
    <dgm:cxn modelId="{61AB72C6-182A-C344-A32A-75563F9CC51E}" srcId="{35671FFD-00E8-EC45-B277-8C68468CB688}" destId="{9158ED27-6A46-FE46-B8B5-4A8670DF8C59}" srcOrd="2" destOrd="0" parTransId="{A06CFEB3-30CD-D440-848D-DC4864A81D52}" sibTransId="{6D3F336A-8E69-214A-BF62-E1D68B117DFF}"/>
    <dgm:cxn modelId="{76D1B1CA-5DF9-2949-AAD1-83A4FE1F5503}" srcId="{35671FFD-00E8-EC45-B277-8C68468CB688}" destId="{6873542B-3C47-0E46-BE55-4FEEA05CA614}" srcOrd="1" destOrd="0" parTransId="{C0366A26-D9D4-D94E-8E89-5398355A68B9}" sibTransId="{6538E728-4C30-5241-B2B9-BD6AE8B7C770}"/>
    <dgm:cxn modelId="{618693E1-9706-584E-9836-5F03D722B3B2}" type="presOf" srcId="{D73CEEE9-0D5A-9C4D-B196-993EF5291F57}" destId="{A62F8A1C-1FB1-9244-B29F-67B01F57731A}" srcOrd="0" destOrd="0" presId="urn:microsoft.com/office/officeart/2005/8/layout/list1"/>
    <dgm:cxn modelId="{0B22D3EF-9F45-4D4E-91F6-C684E41A4B08}" type="presOf" srcId="{9158ED27-6A46-FE46-B8B5-4A8670DF8C59}" destId="{6896093E-7712-AF48-9956-34223391D56E}" srcOrd="1" destOrd="0" presId="urn:microsoft.com/office/officeart/2005/8/layout/list1"/>
    <dgm:cxn modelId="{E126DAF0-C040-1F45-8F28-BB6B4FA7EBF3}" srcId="{35671FFD-00E8-EC45-B277-8C68468CB688}" destId="{5B721119-8B6F-3B41-A983-D2888F47990F}" srcOrd="3" destOrd="0" parTransId="{942C4F1D-3E43-644F-80DA-7744A4E80EFA}" sibTransId="{CF94300F-4DF5-1448-9AA5-E45750A2B80A}"/>
    <dgm:cxn modelId="{FA167F80-0442-0D4D-AF1E-B2DF3D7F5DE6}" type="presParOf" srcId="{99E7C1F5-5718-F240-9167-30372FA5CF91}" destId="{37D2DD9B-591D-414F-986C-3ACBCC70A9EC}" srcOrd="0" destOrd="0" presId="urn:microsoft.com/office/officeart/2005/8/layout/list1"/>
    <dgm:cxn modelId="{B337A93C-A14C-874F-A43F-805CA7D382B0}" type="presParOf" srcId="{37D2DD9B-591D-414F-986C-3ACBCC70A9EC}" destId="{A62F8A1C-1FB1-9244-B29F-67B01F57731A}" srcOrd="0" destOrd="0" presId="urn:microsoft.com/office/officeart/2005/8/layout/list1"/>
    <dgm:cxn modelId="{53BFF598-6B7E-3F46-9BE9-56F4B997FC31}" type="presParOf" srcId="{37D2DD9B-591D-414F-986C-3ACBCC70A9EC}" destId="{406AB271-4F37-EB41-87A0-8EC8F22FC32F}" srcOrd="1" destOrd="0" presId="urn:microsoft.com/office/officeart/2005/8/layout/list1"/>
    <dgm:cxn modelId="{D9884A05-BA2F-D146-B810-4FE658D1642C}" type="presParOf" srcId="{99E7C1F5-5718-F240-9167-30372FA5CF91}" destId="{80510BC7-ADD2-B24B-B1E3-367F60C4C984}" srcOrd="1" destOrd="0" presId="urn:microsoft.com/office/officeart/2005/8/layout/list1"/>
    <dgm:cxn modelId="{B5B44838-29D9-0A4E-A759-4268CB843679}" type="presParOf" srcId="{99E7C1F5-5718-F240-9167-30372FA5CF91}" destId="{6E8B7411-6C12-F045-AC75-1CCAFFF1B863}" srcOrd="2" destOrd="0" presId="urn:microsoft.com/office/officeart/2005/8/layout/list1"/>
    <dgm:cxn modelId="{FEB0C5A6-90B8-F245-9562-91EB909AFD40}" type="presParOf" srcId="{99E7C1F5-5718-F240-9167-30372FA5CF91}" destId="{D1445296-6BB4-9C4B-A859-1D997D6B61B6}" srcOrd="3" destOrd="0" presId="urn:microsoft.com/office/officeart/2005/8/layout/list1"/>
    <dgm:cxn modelId="{4CE0BB8C-15DA-5844-A238-C1E3733319CF}" type="presParOf" srcId="{99E7C1F5-5718-F240-9167-30372FA5CF91}" destId="{55989675-3E58-AC48-9519-D1BB3280B392}" srcOrd="4" destOrd="0" presId="urn:microsoft.com/office/officeart/2005/8/layout/list1"/>
    <dgm:cxn modelId="{39D93F46-45E6-D14D-B0F0-57C512DCE446}" type="presParOf" srcId="{55989675-3E58-AC48-9519-D1BB3280B392}" destId="{C142DF53-883A-9844-872F-D91D11D2368C}" srcOrd="0" destOrd="0" presId="urn:microsoft.com/office/officeart/2005/8/layout/list1"/>
    <dgm:cxn modelId="{960A695D-BAA1-D846-82BC-4299A7392048}" type="presParOf" srcId="{55989675-3E58-AC48-9519-D1BB3280B392}" destId="{38A63957-2E1E-EC49-B7DF-7CABD34AC359}" srcOrd="1" destOrd="0" presId="urn:microsoft.com/office/officeart/2005/8/layout/list1"/>
    <dgm:cxn modelId="{091B8D26-EC7B-CF42-B063-7E2D49BB41D3}" type="presParOf" srcId="{99E7C1F5-5718-F240-9167-30372FA5CF91}" destId="{D5E051CF-3841-D644-A87C-76BABE724B3B}" srcOrd="5" destOrd="0" presId="urn:microsoft.com/office/officeart/2005/8/layout/list1"/>
    <dgm:cxn modelId="{18A2D2BF-A204-0A4D-9992-B91C1D6E50E1}" type="presParOf" srcId="{99E7C1F5-5718-F240-9167-30372FA5CF91}" destId="{DFE179B5-CACA-9846-8C81-886571962716}" srcOrd="6" destOrd="0" presId="urn:microsoft.com/office/officeart/2005/8/layout/list1"/>
    <dgm:cxn modelId="{E5131D1D-512A-C642-B939-520920D8BF00}" type="presParOf" srcId="{99E7C1F5-5718-F240-9167-30372FA5CF91}" destId="{AF62D883-4AC3-D246-8C6F-D6590D560D9F}" srcOrd="7" destOrd="0" presId="urn:microsoft.com/office/officeart/2005/8/layout/list1"/>
    <dgm:cxn modelId="{50C5616D-3890-A943-B391-5E9E31295858}" type="presParOf" srcId="{99E7C1F5-5718-F240-9167-30372FA5CF91}" destId="{A4999642-1FA6-AB4B-95E5-7F525F8F7151}" srcOrd="8" destOrd="0" presId="urn:microsoft.com/office/officeart/2005/8/layout/list1"/>
    <dgm:cxn modelId="{33CB4A20-3917-034C-99A7-FEB2A3F9BF7F}" type="presParOf" srcId="{A4999642-1FA6-AB4B-95E5-7F525F8F7151}" destId="{5CA55399-755F-304E-9B36-5EB15005B806}" srcOrd="0" destOrd="0" presId="urn:microsoft.com/office/officeart/2005/8/layout/list1"/>
    <dgm:cxn modelId="{8AD052D4-C314-4D49-8DB6-9B31DF75D3BE}" type="presParOf" srcId="{A4999642-1FA6-AB4B-95E5-7F525F8F7151}" destId="{6896093E-7712-AF48-9956-34223391D56E}" srcOrd="1" destOrd="0" presId="urn:microsoft.com/office/officeart/2005/8/layout/list1"/>
    <dgm:cxn modelId="{D1FA203F-8A9A-4B43-BA92-D09DAADF0610}" type="presParOf" srcId="{99E7C1F5-5718-F240-9167-30372FA5CF91}" destId="{D49F5C47-DE08-8240-AAE3-B3E4166B9193}" srcOrd="9" destOrd="0" presId="urn:microsoft.com/office/officeart/2005/8/layout/list1"/>
    <dgm:cxn modelId="{A0EF60BD-2E14-DE41-B7E4-AB05E41418BB}" type="presParOf" srcId="{99E7C1F5-5718-F240-9167-30372FA5CF91}" destId="{B6DED4C2-6194-194A-A8E3-B62748911516}" srcOrd="10" destOrd="0" presId="urn:microsoft.com/office/officeart/2005/8/layout/list1"/>
    <dgm:cxn modelId="{8692E2AC-7ED0-D24A-AE5F-C76985D05EF1}" type="presParOf" srcId="{99E7C1F5-5718-F240-9167-30372FA5CF91}" destId="{5D3A46EA-60C7-4648-94E4-F88BF41D3269}" srcOrd="11" destOrd="0" presId="urn:microsoft.com/office/officeart/2005/8/layout/list1"/>
    <dgm:cxn modelId="{9B52E0A2-058F-C244-B152-7F0498E3C49A}" type="presParOf" srcId="{99E7C1F5-5718-F240-9167-30372FA5CF91}" destId="{08E5DF9D-F73E-A940-B976-2F75C94DA043}" srcOrd="12" destOrd="0" presId="urn:microsoft.com/office/officeart/2005/8/layout/list1"/>
    <dgm:cxn modelId="{ADEC9E4D-EB24-1E4B-A111-74A26AFAED6D}" type="presParOf" srcId="{08E5DF9D-F73E-A940-B976-2F75C94DA043}" destId="{4BAAC4D2-E171-6242-8FE5-5A6C0D7A4533}" srcOrd="0" destOrd="0" presId="urn:microsoft.com/office/officeart/2005/8/layout/list1"/>
    <dgm:cxn modelId="{1DE287E6-70ED-FD4A-910F-667A945F4DB4}" type="presParOf" srcId="{08E5DF9D-F73E-A940-B976-2F75C94DA043}" destId="{E08BE60B-0643-4B43-8D60-B7F42ADA30D3}" srcOrd="1" destOrd="0" presId="urn:microsoft.com/office/officeart/2005/8/layout/list1"/>
    <dgm:cxn modelId="{278FB0E7-C55C-524B-AD1B-44464ACC185E}" type="presParOf" srcId="{99E7C1F5-5718-F240-9167-30372FA5CF91}" destId="{7493A0D5-38BB-D848-A381-C5F401605BE7}" srcOrd="13" destOrd="0" presId="urn:microsoft.com/office/officeart/2005/8/layout/list1"/>
    <dgm:cxn modelId="{DAFB04AB-E920-A94C-9213-A5067B0E0490}" type="presParOf" srcId="{99E7C1F5-5718-F240-9167-30372FA5CF91}" destId="{049616DD-4E46-BB4B-942A-2CDDB81B6B1E}" srcOrd="14" destOrd="0" presId="urn:microsoft.com/office/officeart/2005/8/layout/list1"/>
    <dgm:cxn modelId="{F338EB7B-5A29-C144-8DFF-C52071C20EF2}" type="presParOf" srcId="{99E7C1F5-5718-F240-9167-30372FA5CF91}" destId="{4ED049A5-7254-D14E-B229-B40A8919A3C8}" srcOrd="15" destOrd="0" presId="urn:microsoft.com/office/officeart/2005/8/layout/list1"/>
    <dgm:cxn modelId="{D0CD27DD-6380-7E41-9681-A3115EE6B0AE}" type="presParOf" srcId="{99E7C1F5-5718-F240-9167-30372FA5CF91}" destId="{1EA5F70A-D043-4240-B5EC-F6FFAC3DB212}" srcOrd="16" destOrd="0" presId="urn:microsoft.com/office/officeart/2005/8/layout/list1"/>
    <dgm:cxn modelId="{A21A9A51-0E44-1349-9AE8-A16002084769}" type="presParOf" srcId="{1EA5F70A-D043-4240-B5EC-F6FFAC3DB212}" destId="{3815B41E-C361-7B49-B6A5-1A13C0E7EEF0}" srcOrd="0" destOrd="0" presId="urn:microsoft.com/office/officeart/2005/8/layout/list1"/>
    <dgm:cxn modelId="{D38D847E-FBA4-744A-A5BE-80E741707A27}" type="presParOf" srcId="{1EA5F70A-D043-4240-B5EC-F6FFAC3DB212}" destId="{395EC138-BA62-C84E-A0FE-B5F8E7B3149F}" srcOrd="1" destOrd="0" presId="urn:microsoft.com/office/officeart/2005/8/layout/list1"/>
    <dgm:cxn modelId="{94DA3462-0CFB-A048-BBB0-3F3596073178}" type="presParOf" srcId="{99E7C1F5-5718-F240-9167-30372FA5CF91}" destId="{E8F2FB71-6D34-6443-B9A5-8F548F59EEC5}" srcOrd="17" destOrd="0" presId="urn:microsoft.com/office/officeart/2005/8/layout/list1"/>
    <dgm:cxn modelId="{F20E32D2-D920-A943-91A0-8CA9B822C1CB}" type="presParOf" srcId="{99E7C1F5-5718-F240-9167-30372FA5CF91}" destId="{93B284EB-0795-EC42-AC23-D393B858CF45}" srcOrd="18" destOrd="0" presId="urn:microsoft.com/office/officeart/2005/8/layout/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697ECD-69F2-BE48-AF37-8A41C3CC3127}">
      <dsp:nvSpPr>
        <dsp:cNvPr id="0" name=""/>
        <dsp:cNvSpPr/>
      </dsp:nvSpPr>
      <dsp:spPr>
        <a:xfrm>
          <a:off x="0" y="0"/>
          <a:ext cx="9186041" cy="1444949"/>
        </a:xfrm>
        <a:prstGeom prst="roundRect">
          <a:avLst/>
        </a:prstGeom>
        <a:solidFill>
          <a:schemeClr val="accent6">
            <a:lumMod val="60000"/>
            <a:lumOff val="40000"/>
          </a:schemeClr>
        </a:solidFill>
        <a:ln w="15875" cap="flat"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1" kern="1200" dirty="0">
              <a:solidFill>
                <a:sysClr val="windowText" lastClr="000000"/>
              </a:solidFill>
              <a:latin typeface="Calibri" panose="020F0502020204030204" pitchFamily="34" charset="0"/>
              <a:cs typeface="Calibri" panose="020F0502020204030204" pitchFamily="34" charset="0"/>
            </a:rPr>
            <a:t>WHAT MAKES CUSTOMERS LOOK  FOR A  BETTER SERVICE PROVIDER </a:t>
          </a:r>
          <a:endParaRPr lang="en-US" sz="3600" kern="1200" dirty="0">
            <a:solidFill>
              <a:sysClr val="windowText" lastClr="000000"/>
            </a:solidFill>
            <a:latin typeface="Calibri" panose="020F0502020204030204" pitchFamily="34" charset="0"/>
            <a:cs typeface="Calibri" panose="020F0502020204030204" pitchFamily="34" charset="0"/>
          </a:endParaRPr>
        </a:p>
      </dsp:txBody>
      <dsp:txXfrm>
        <a:off x="70537" y="70537"/>
        <a:ext cx="9044967" cy="13038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A858EC-278E-334F-A38B-D7D500E78D4E}">
      <dsp:nvSpPr>
        <dsp:cNvPr id="0" name=""/>
        <dsp:cNvSpPr/>
      </dsp:nvSpPr>
      <dsp:spPr>
        <a:xfrm>
          <a:off x="0" y="292448"/>
          <a:ext cx="7448331" cy="428399"/>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D8B6DD-F8A4-F945-BFF5-5373CE1A85DE}">
      <dsp:nvSpPr>
        <dsp:cNvPr id="0" name=""/>
        <dsp:cNvSpPr/>
      </dsp:nvSpPr>
      <dsp:spPr>
        <a:xfrm>
          <a:off x="372416" y="41528"/>
          <a:ext cx="5213831" cy="501840"/>
        </a:xfrm>
        <a:prstGeom prst="roundRect">
          <a:avLst/>
        </a:prstGeom>
        <a:solidFill>
          <a:schemeClr val="accent6">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7070" tIns="0" rIns="197070" bIns="0" numCol="1" spcCol="1270" anchor="ctr" anchorCtr="0">
          <a:noAutofit/>
        </a:bodyPr>
        <a:lstStyle/>
        <a:p>
          <a:pPr marL="0" lvl="0" indent="0" algn="l" defTabSz="755650">
            <a:lnSpc>
              <a:spcPct val="90000"/>
            </a:lnSpc>
            <a:spcBef>
              <a:spcPct val="0"/>
            </a:spcBef>
            <a:spcAft>
              <a:spcPct val="35000"/>
            </a:spcAft>
            <a:buNone/>
          </a:pPr>
          <a:r>
            <a:rPr lang="en-US" sz="1700" kern="1200" dirty="0">
              <a:solidFill>
                <a:sysClr val="windowText" lastClr="000000"/>
              </a:solidFill>
              <a:latin typeface="Calibri" panose="020F0502020204030204" pitchFamily="34" charset="0"/>
              <a:cs typeface="Calibri" panose="020F0502020204030204" pitchFamily="34" charset="0"/>
            </a:rPr>
            <a:t>Poor Quality Service</a:t>
          </a:r>
        </a:p>
      </dsp:txBody>
      <dsp:txXfrm>
        <a:off x="396914" y="66026"/>
        <a:ext cx="5164835" cy="452844"/>
      </dsp:txXfrm>
    </dsp:sp>
    <dsp:sp modelId="{782A8286-8CFE-AB4D-8C66-1C2D94FAC78C}">
      <dsp:nvSpPr>
        <dsp:cNvPr id="0" name=""/>
        <dsp:cNvSpPr/>
      </dsp:nvSpPr>
      <dsp:spPr>
        <a:xfrm>
          <a:off x="0" y="1063568"/>
          <a:ext cx="7448331" cy="428399"/>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335543E-F0C5-E74F-BFDD-A55D7998E1DF}">
      <dsp:nvSpPr>
        <dsp:cNvPr id="0" name=""/>
        <dsp:cNvSpPr/>
      </dsp:nvSpPr>
      <dsp:spPr>
        <a:xfrm>
          <a:off x="372416" y="812648"/>
          <a:ext cx="5213831" cy="501840"/>
        </a:xfrm>
        <a:prstGeom prst="roundRect">
          <a:avLst/>
        </a:prstGeom>
        <a:solidFill>
          <a:schemeClr val="accent6">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7070" tIns="0" rIns="197070" bIns="0" numCol="1" spcCol="1270" anchor="ctr" anchorCtr="0">
          <a:noAutofit/>
        </a:bodyPr>
        <a:lstStyle/>
        <a:p>
          <a:pPr marL="0" lvl="0" indent="0" algn="l" defTabSz="755650">
            <a:lnSpc>
              <a:spcPct val="90000"/>
            </a:lnSpc>
            <a:spcBef>
              <a:spcPct val="0"/>
            </a:spcBef>
            <a:spcAft>
              <a:spcPct val="35000"/>
            </a:spcAft>
            <a:buNone/>
          </a:pPr>
          <a:r>
            <a:rPr lang="en-US" sz="1700" kern="1200" dirty="0">
              <a:solidFill>
                <a:sysClr val="windowText" lastClr="000000"/>
              </a:solidFill>
              <a:latin typeface="Calibri" panose="020F0502020204030204" pitchFamily="34" charset="0"/>
              <a:cs typeface="Calibri" panose="020F0502020204030204" pitchFamily="34" charset="0"/>
            </a:rPr>
            <a:t>Poor Customer Support</a:t>
          </a:r>
        </a:p>
      </dsp:txBody>
      <dsp:txXfrm>
        <a:off x="396914" y="837146"/>
        <a:ext cx="5164835" cy="452844"/>
      </dsp:txXfrm>
    </dsp:sp>
    <dsp:sp modelId="{892C4A47-66A6-574D-B722-FB4C6DE4B5A0}">
      <dsp:nvSpPr>
        <dsp:cNvPr id="0" name=""/>
        <dsp:cNvSpPr/>
      </dsp:nvSpPr>
      <dsp:spPr>
        <a:xfrm>
          <a:off x="0" y="1834688"/>
          <a:ext cx="7448331" cy="428399"/>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0F7273A-7F0B-C74A-8CE7-192C2C9CC393}">
      <dsp:nvSpPr>
        <dsp:cNvPr id="0" name=""/>
        <dsp:cNvSpPr/>
      </dsp:nvSpPr>
      <dsp:spPr>
        <a:xfrm>
          <a:off x="372416" y="1583767"/>
          <a:ext cx="5213831" cy="501840"/>
        </a:xfrm>
        <a:prstGeom prst="roundRect">
          <a:avLst/>
        </a:prstGeom>
        <a:solidFill>
          <a:schemeClr val="accent6">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7070" tIns="0" rIns="197070" bIns="0" numCol="1" spcCol="1270" anchor="ctr" anchorCtr="0">
          <a:noAutofit/>
        </a:bodyPr>
        <a:lstStyle/>
        <a:p>
          <a:pPr marL="0" lvl="0" indent="0" algn="l" defTabSz="755650">
            <a:lnSpc>
              <a:spcPct val="90000"/>
            </a:lnSpc>
            <a:spcBef>
              <a:spcPct val="0"/>
            </a:spcBef>
            <a:spcAft>
              <a:spcPct val="35000"/>
            </a:spcAft>
            <a:buNone/>
          </a:pPr>
          <a:r>
            <a:rPr lang="en-US" sz="1700" kern="1200" dirty="0">
              <a:solidFill>
                <a:sysClr val="windowText" lastClr="000000"/>
              </a:solidFill>
              <a:latin typeface="Calibri" panose="020F0502020204030204" pitchFamily="34" charset="0"/>
              <a:cs typeface="Calibri" panose="020F0502020204030204" pitchFamily="34" charset="0"/>
            </a:rPr>
            <a:t>Cheaper alternatives</a:t>
          </a:r>
        </a:p>
      </dsp:txBody>
      <dsp:txXfrm>
        <a:off x="396914" y="1608265"/>
        <a:ext cx="5164835" cy="452844"/>
      </dsp:txXfrm>
    </dsp:sp>
    <dsp:sp modelId="{A5E17C71-232C-B544-A161-F730B2A8DF16}">
      <dsp:nvSpPr>
        <dsp:cNvPr id="0" name=""/>
        <dsp:cNvSpPr/>
      </dsp:nvSpPr>
      <dsp:spPr>
        <a:xfrm>
          <a:off x="0" y="2605807"/>
          <a:ext cx="7448331" cy="428399"/>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1D34EDD-7116-E945-BE82-486B1F1F9D00}">
      <dsp:nvSpPr>
        <dsp:cNvPr id="0" name=""/>
        <dsp:cNvSpPr/>
      </dsp:nvSpPr>
      <dsp:spPr>
        <a:xfrm>
          <a:off x="372416" y="2354887"/>
          <a:ext cx="5213831" cy="501840"/>
        </a:xfrm>
        <a:prstGeom prst="roundRect">
          <a:avLst/>
        </a:prstGeom>
        <a:solidFill>
          <a:schemeClr val="accent6">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7070" tIns="0" rIns="197070" bIns="0" numCol="1" spcCol="1270" anchor="ctr" anchorCtr="0">
          <a:noAutofit/>
        </a:bodyPr>
        <a:lstStyle/>
        <a:p>
          <a:pPr marL="0" lvl="0" indent="0" algn="l" defTabSz="755650">
            <a:lnSpc>
              <a:spcPct val="90000"/>
            </a:lnSpc>
            <a:spcBef>
              <a:spcPct val="0"/>
            </a:spcBef>
            <a:spcAft>
              <a:spcPct val="35000"/>
            </a:spcAft>
            <a:buNone/>
          </a:pPr>
          <a:r>
            <a:rPr lang="en-US" sz="1700" kern="1200" dirty="0">
              <a:solidFill>
                <a:sysClr val="windowText" lastClr="000000"/>
              </a:solidFill>
              <a:latin typeface="Calibri" panose="020F0502020204030204" pitchFamily="34" charset="0"/>
              <a:cs typeface="Calibri" panose="020F0502020204030204" pitchFamily="34" charset="0"/>
            </a:rPr>
            <a:t>Limited plan options</a:t>
          </a:r>
        </a:p>
      </dsp:txBody>
      <dsp:txXfrm>
        <a:off x="396914" y="2379385"/>
        <a:ext cx="5164835" cy="4528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7FC7AD-28FF-434B-ABB5-A9704F9F1D25}">
      <dsp:nvSpPr>
        <dsp:cNvPr id="0" name=""/>
        <dsp:cNvSpPr/>
      </dsp:nvSpPr>
      <dsp:spPr>
        <a:xfrm>
          <a:off x="0" y="13100"/>
          <a:ext cx="6469376" cy="935415"/>
        </a:xfrm>
        <a:prstGeom prst="roundRect">
          <a:avLst/>
        </a:prstGeom>
        <a:solidFill>
          <a:schemeClr val="accent6">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solidFill>
                <a:sysClr val="windowText" lastClr="000000"/>
              </a:solidFill>
              <a:latin typeface="Calibri" panose="020F0502020204030204" pitchFamily="34" charset="0"/>
              <a:cs typeface="Calibri" panose="020F0502020204030204" pitchFamily="34" charset="0"/>
            </a:rPr>
            <a:t>CUSTOMER CHURN ANALYSIS</a:t>
          </a:r>
        </a:p>
      </dsp:txBody>
      <dsp:txXfrm>
        <a:off x="45663" y="58763"/>
        <a:ext cx="6378050" cy="8440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42DF3E-31EB-7842-9904-F2D4D3817246}">
      <dsp:nvSpPr>
        <dsp:cNvPr id="0" name=""/>
        <dsp:cNvSpPr/>
      </dsp:nvSpPr>
      <dsp:spPr>
        <a:xfrm>
          <a:off x="0" y="107518"/>
          <a:ext cx="9764110" cy="589680"/>
        </a:xfrm>
        <a:prstGeom prst="roundRect">
          <a:avLst/>
        </a:prstGeom>
        <a:solidFill>
          <a:schemeClr val="accent6">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i="0" kern="1200" dirty="0">
              <a:latin typeface="Calibri" panose="020F0502020204030204" pitchFamily="34" charset="0"/>
              <a:cs typeface="Calibri" panose="020F0502020204030204" pitchFamily="34" charset="0"/>
            </a:rPr>
            <a:t>Improved Customer Support</a:t>
          </a:r>
          <a:endParaRPr lang="en-US" sz="2400" kern="1200" dirty="0">
            <a:latin typeface="Calibri" panose="020F0502020204030204" pitchFamily="34" charset="0"/>
            <a:cs typeface="Calibri" panose="020F0502020204030204" pitchFamily="34" charset="0"/>
          </a:endParaRPr>
        </a:p>
      </dsp:txBody>
      <dsp:txXfrm>
        <a:off x="28786" y="136304"/>
        <a:ext cx="9706538" cy="532108"/>
      </dsp:txXfrm>
    </dsp:sp>
    <dsp:sp modelId="{5E73DCF2-003C-C747-9A9F-114D34625E9F}">
      <dsp:nvSpPr>
        <dsp:cNvPr id="0" name=""/>
        <dsp:cNvSpPr/>
      </dsp:nvSpPr>
      <dsp:spPr>
        <a:xfrm>
          <a:off x="0" y="690132"/>
          <a:ext cx="9764110" cy="463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0010"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b="0" i="0" kern="1200" dirty="0">
              <a:latin typeface="Calibri" panose="020F0502020204030204" pitchFamily="34" charset="0"/>
              <a:cs typeface="Calibri" panose="020F0502020204030204" pitchFamily="34" charset="0"/>
            </a:rPr>
            <a:t>Implement systems for early issue detection and proactive resolution</a:t>
          </a:r>
          <a:r>
            <a:rPr lang="en-US" sz="2200" b="0" i="0" kern="1200" dirty="0"/>
            <a:t>.</a:t>
          </a:r>
          <a:endParaRPr lang="en-US" sz="2200" kern="1200" dirty="0"/>
        </a:p>
      </dsp:txBody>
      <dsp:txXfrm>
        <a:off x="0" y="690132"/>
        <a:ext cx="9764110" cy="463680"/>
      </dsp:txXfrm>
    </dsp:sp>
    <dsp:sp modelId="{6F85A882-6626-F245-9A59-20842BFFF366}">
      <dsp:nvSpPr>
        <dsp:cNvPr id="0" name=""/>
        <dsp:cNvSpPr/>
      </dsp:nvSpPr>
      <dsp:spPr>
        <a:xfrm>
          <a:off x="0" y="1153812"/>
          <a:ext cx="9764110" cy="589680"/>
        </a:xfrm>
        <a:prstGeom prst="roundRect">
          <a:avLst/>
        </a:prstGeom>
        <a:solidFill>
          <a:schemeClr val="accent6">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i="0" kern="1200" dirty="0">
              <a:latin typeface="Calibri" panose="020F0502020204030204" pitchFamily="34" charset="0"/>
              <a:cs typeface="Calibri" panose="020F0502020204030204" pitchFamily="34" charset="0"/>
            </a:rPr>
            <a:t>Competitive Pricing and Promotions:</a:t>
          </a:r>
          <a:endParaRPr lang="en-US" sz="2400" kern="1200" dirty="0">
            <a:latin typeface="Calibri" panose="020F0502020204030204" pitchFamily="34" charset="0"/>
            <a:cs typeface="Calibri" panose="020F0502020204030204" pitchFamily="34" charset="0"/>
          </a:endParaRPr>
        </a:p>
      </dsp:txBody>
      <dsp:txXfrm>
        <a:off x="28786" y="1182598"/>
        <a:ext cx="9706538" cy="532108"/>
      </dsp:txXfrm>
    </dsp:sp>
    <dsp:sp modelId="{24DDCF9C-0C09-EB44-AD96-DC5FC023CF45}">
      <dsp:nvSpPr>
        <dsp:cNvPr id="0" name=""/>
        <dsp:cNvSpPr/>
      </dsp:nvSpPr>
      <dsp:spPr>
        <a:xfrm>
          <a:off x="0" y="1743492"/>
          <a:ext cx="9764110" cy="463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0010"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b="0" i="0" kern="1200" dirty="0">
              <a:latin typeface="Calibri" panose="020F0502020204030204" pitchFamily="34" charset="0"/>
              <a:cs typeface="Calibri" panose="020F0502020204030204" pitchFamily="34" charset="0"/>
            </a:rPr>
            <a:t>Assess and adjust pricing models to remain competitive.</a:t>
          </a:r>
          <a:endParaRPr lang="en-US" sz="2200" kern="1200" dirty="0">
            <a:latin typeface="Calibri" panose="020F0502020204030204" pitchFamily="34" charset="0"/>
            <a:cs typeface="Calibri" panose="020F0502020204030204" pitchFamily="34" charset="0"/>
          </a:endParaRPr>
        </a:p>
      </dsp:txBody>
      <dsp:txXfrm>
        <a:off x="0" y="1743492"/>
        <a:ext cx="9764110" cy="463680"/>
      </dsp:txXfrm>
    </dsp:sp>
    <dsp:sp modelId="{AC800386-13EA-C94A-A569-8386B8B57808}">
      <dsp:nvSpPr>
        <dsp:cNvPr id="0" name=""/>
        <dsp:cNvSpPr/>
      </dsp:nvSpPr>
      <dsp:spPr>
        <a:xfrm>
          <a:off x="0" y="2207172"/>
          <a:ext cx="9764110" cy="589680"/>
        </a:xfrm>
        <a:prstGeom prst="roundRect">
          <a:avLst/>
        </a:prstGeom>
        <a:solidFill>
          <a:schemeClr val="accent6">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i="0" kern="1200" dirty="0">
              <a:latin typeface="Calibri" panose="020F0502020204030204" pitchFamily="34" charset="0"/>
              <a:cs typeface="Calibri" panose="020F0502020204030204" pitchFamily="34" charset="0"/>
            </a:rPr>
            <a:t>Technological Upgrades</a:t>
          </a:r>
          <a:endParaRPr lang="en-US" sz="2400" kern="1200" dirty="0">
            <a:latin typeface="Calibri" panose="020F0502020204030204" pitchFamily="34" charset="0"/>
            <a:cs typeface="Calibri" panose="020F0502020204030204" pitchFamily="34" charset="0"/>
          </a:endParaRPr>
        </a:p>
      </dsp:txBody>
      <dsp:txXfrm>
        <a:off x="28786" y="2235958"/>
        <a:ext cx="9706538" cy="532108"/>
      </dsp:txXfrm>
    </dsp:sp>
    <dsp:sp modelId="{EDBAEDB4-B5DC-0941-A4BE-876094B2346C}">
      <dsp:nvSpPr>
        <dsp:cNvPr id="0" name=""/>
        <dsp:cNvSpPr/>
      </dsp:nvSpPr>
      <dsp:spPr>
        <a:xfrm>
          <a:off x="0" y="2796852"/>
          <a:ext cx="9764110" cy="463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0010"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b="0" i="0" kern="1200" dirty="0">
              <a:latin typeface="Calibri" panose="020F0502020204030204" pitchFamily="34" charset="0"/>
              <a:cs typeface="Calibri" panose="020F0502020204030204" pitchFamily="34" charset="0"/>
            </a:rPr>
            <a:t>Upgrade infrastructure and services to align with technological advancements.</a:t>
          </a:r>
          <a:endParaRPr lang="en-US" sz="2200" kern="1200" dirty="0">
            <a:latin typeface="Calibri" panose="020F0502020204030204" pitchFamily="34" charset="0"/>
            <a:cs typeface="Calibri" panose="020F0502020204030204" pitchFamily="34" charset="0"/>
          </a:endParaRPr>
        </a:p>
      </dsp:txBody>
      <dsp:txXfrm>
        <a:off x="0" y="2796852"/>
        <a:ext cx="9764110" cy="463680"/>
      </dsp:txXfrm>
    </dsp:sp>
    <dsp:sp modelId="{B3EC69C2-2974-3542-A351-461A42D8AB92}">
      <dsp:nvSpPr>
        <dsp:cNvPr id="0" name=""/>
        <dsp:cNvSpPr/>
      </dsp:nvSpPr>
      <dsp:spPr>
        <a:xfrm>
          <a:off x="0" y="3260532"/>
          <a:ext cx="9764110" cy="589680"/>
        </a:xfrm>
        <a:prstGeom prst="roundRect">
          <a:avLst/>
        </a:prstGeom>
        <a:solidFill>
          <a:schemeClr val="accent6">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i="0" kern="1200" dirty="0">
              <a:latin typeface="Calibri" panose="020F0502020204030204" pitchFamily="34" charset="0"/>
              <a:cs typeface="Calibri" panose="020F0502020204030204" pitchFamily="34" charset="0"/>
            </a:rPr>
            <a:t>Enhanced Customer Engagement</a:t>
          </a:r>
          <a:endParaRPr lang="en-US" sz="2400" kern="1200" dirty="0">
            <a:latin typeface="Calibri" panose="020F0502020204030204" pitchFamily="34" charset="0"/>
            <a:cs typeface="Calibri" panose="020F0502020204030204" pitchFamily="34" charset="0"/>
          </a:endParaRPr>
        </a:p>
      </dsp:txBody>
      <dsp:txXfrm>
        <a:off x="28786" y="3289318"/>
        <a:ext cx="9706538" cy="532108"/>
      </dsp:txXfrm>
    </dsp:sp>
    <dsp:sp modelId="{E17EE7F4-F249-F04C-A6BE-1B60E7CE072F}">
      <dsp:nvSpPr>
        <dsp:cNvPr id="0" name=""/>
        <dsp:cNvSpPr/>
      </dsp:nvSpPr>
      <dsp:spPr>
        <a:xfrm>
          <a:off x="0" y="3850212"/>
          <a:ext cx="9764110" cy="463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0010"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b="0" i="0" kern="1200" dirty="0">
              <a:latin typeface="Calibri" panose="020F0502020204030204" pitchFamily="34" charset="0"/>
              <a:cs typeface="Calibri" panose="020F0502020204030204" pitchFamily="34" charset="0"/>
            </a:rPr>
            <a:t>Implement targeted communication strategies for high-risk segments</a:t>
          </a:r>
          <a:r>
            <a:rPr lang="en-US" sz="2200" b="0" i="0" kern="1200" dirty="0"/>
            <a:t>.</a:t>
          </a:r>
          <a:endParaRPr lang="en-US" sz="2200" kern="1200" dirty="0"/>
        </a:p>
      </dsp:txBody>
      <dsp:txXfrm>
        <a:off x="0" y="3850212"/>
        <a:ext cx="9764110" cy="4636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E0F981-9018-564B-8F9D-29EB35D56803}">
      <dsp:nvSpPr>
        <dsp:cNvPr id="0" name=""/>
        <dsp:cNvSpPr/>
      </dsp:nvSpPr>
      <dsp:spPr>
        <a:xfrm>
          <a:off x="0" y="15726"/>
          <a:ext cx="5057272" cy="707264"/>
        </a:xfrm>
        <a:prstGeom prst="roundRect">
          <a:avLst/>
        </a:prstGeom>
        <a:solidFill>
          <a:schemeClr val="accent6">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u="none" kern="1200" dirty="0"/>
            <a:t>OUR PLAN</a:t>
          </a:r>
          <a:endParaRPr lang="en-US" sz="3100" u="none" kern="1200" dirty="0"/>
        </a:p>
      </dsp:txBody>
      <dsp:txXfrm>
        <a:off x="34526" y="50252"/>
        <a:ext cx="4988220" cy="638212"/>
      </dsp:txXfrm>
    </dsp:sp>
    <dsp:sp modelId="{AB61F3F0-EF3D-624B-9B93-BBF16C7A1193}">
      <dsp:nvSpPr>
        <dsp:cNvPr id="0" name=""/>
        <dsp:cNvSpPr/>
      </dsp:nvSpPr>
      <dsp:spPr>
        <a:xfrm>
          <a:off x="0" y="722991"/>
          <a:ext cx="5057272" cy="513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568"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a:t>CRISP-ML</a:t>
          </a:r>
        </a:p>
      </dsp:txBody>
      <dsp:txXfrm>
        <a:off x="0" y="722991"/>
        <a:ext cx="5057272" cy="51336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8B7411-6C12-F045-AC75-1CCAFFF1B863}">
      <dsp:nvSpPr>
        <dsp:cNvPr id="0" name=""/>
        <dsp:cNvSpPr/>
      </dsp:nvSpPr>
      <dsp:spPr>
        <a:xfrm>
          <a:off x="0" y="275499"/>
          <a:ext cx="6873874" cy="453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06AB271-4F37-EB41-87A0-8EC8F22FC32F}">
      <dsp:nvSpPr>
        <dsp:cNvPr id="0" name=""/>
        <dsp:cNvSpPr/>
      </dsp:nvSpPr>
      <dsp:spPr>
        <a:xfrm>
          <a:off x="343693" y="9819"/>
          <a:ext cx="4811711" cy="531360"/>
        </a:xfrm>
        <a:prstGeom prst="roundRect">
          <a:avLst/>
        </a:prstGeom>
        <a:solidFill>
          <a:schemeClr val="accent6">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1871" tIns="0" rIns="181871" bIns="0" numCol="1" spcCol="1270" anchor="ctr" anchorCtr="0">
          <a:noAutofit/>
        </a:bodyPr>
        <a:lstStyle/>
        <a:p>
          <a:pPr marL="0" lvl="0" indent="0" algn="l" defTabSz="800100">
            <a:lnSpc>
              <a:spcPct val="90000"/>
            </a:lnSpc>
            <a:spcBef>
              <a:spcPct val="0"/>
            </a:spcBef>
            <a:spcAft>
              <a:spcPct val="35000"/>
            </a:spcAft>
            <a:buNone/>
          </a:pPr>
          <a:r>
            <a:rPr lang="en-US" sz="1800" b="1" i="0" kern="1200" dirty="0">
              <a:latin typeface="Calibri" panose="020F0502020204030204" pitchFamily="34" charset="0"/>
              <a:cs typeface="Calibri" panose="020F0502020204030204" pitchFamily="34" charset="0"/>
            </a:rPr>
            <a:t>Business Understanding</a:t>
          </a:r>
          <a:endParaRPr lang="en-US" sz="1800" kern="1200" dirty="0">
            <a:latin typeface="Calibri" panose="020F0502020204030204" pitchFamily="34" charset="0"/>
            <a:cs typeface="Calibri" panose="020F0502020204030204" pitchFamily="34" charset="0"/>
          </a:endParaRPr>
        </a:p>
      </dsp:txBody>
      <dsp:txXfrm>
        <a:off x="369632" y="35758"/>
        <a:ext cx="4759833" cy="479482"/>
      </dsp:txXfrm>
    </dsp:sp>
    <dsp:sp modelId="{DFE179B5-CACA-9846-8C81-886571962716}">
      <dsp:nvSpPr>
        <dsp:cNvPr id="0" name=""/>
        <dsp:cNvSpPr/>
      </dsp:nvSpPr>
      <dsp:spPr>
        <a:xfrm>
          <a:off x="0" y="1091979"/>
          <a:ext cx="6873874" cy="453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8A63957-2E1E-EC49-B7DF-7CABD34AC359}">
      <dsp:nvSpPr>
        <dsp:cNvPr id="0" name=""/>
        <dsp:cNvSpPr/>
      </dsp:nvSpPr>
      <dsp:spPr>
        <a:xfrm>
          <a:off x="343693" y="826299"/>
          <a:ext cx="4811711" cy="531360"/>
        </a:xfrm>
        <a:prstGeom prst="roundRect">
          <a:avLst/>
        </a:prstGeom>
        <a:solidFill>
          <a:schemeClr val="accent6">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1871" tIns="0" rIns="181871" bIns="0" numCol="1" spcCol="1270" anchor="ctr" anchorCtr="0">
          <a:noAutofit/>
        </a:bodyPr>
        <a:lstStyle/>
        <a:p>
          <a:pPr marL="0" lvl="0" indent="0" algn="l" defTabSz="800100">
            <a:lnSpc>
              <a:spcPct val="90000"/>
            </a:lnSpc>
            <a:spcBef>
              <a:spcPct val="0"/>
            </a:spcBef>
            <a:spcAft>
              <a:spcPct val="35000"/>
            </a:spcAft>
            <a:buNone/>
          </a:pPr>
          <a:r>
            <a:rPr lang="en-US" sz="1800" b="1" i="0" kern="1200" dirty="0">
              <a:latin typeface="Calibri" panose="020F0502020204030204" pitchFamily="34" charset="0"/>
              <a:cs typeface="Calibri" panose="020F0502020204030204" pitchFamily="34" charset="0"/>
            </a:rPr>
            <a:t>Data Collection and Integration</a:t>
          </a:r>
          <a:endParaRPr lang="en-US" sz="1800" kern="1200" dirty="0">
            <a:latin typeface="Calibri" panose="020F0502020204030204" pitchFamily="34" charset="0"/>
            <a:cs typeface="Calibri" panose="020F0502020204030204" pitchFamily="34" charset="0"/>
          </a:endParaRPr>
        </a:p>
      </dsp:txBody>
      <dsp:txXfrm>
        <a:off x="369632" y="852238"/>
        <a:ext cx="4759833" cy="479482"/>
      </dsp:txXfrm>
    </dsp:sp>
    <dsp:sp modelId="{B6DED4C2-6194-194A-A8E3-B62748911516}">
      <dsp:nvSpPr>
        <dsp:cNvPr id="0" name=""/>
        <dsp:cNvSpPr/>
      </dsp:nvSpPr>
      <dsp:spPr>
        <a:xfrm>
          <a:off x="0" y="1908459"/>
          <a:ext cx="6873874" cy="453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896093E-7712-AF48-9956-34223391D56E}">
      <dsp:nvSpPr>
        <dsp:cNvPr id="0" name=""/>
        <dsp:cNvSpPr/>
      </dsp:nvSpPr>
      <dsp:spPr>
        <a:xfrm>
          <a:off x="343693" y="1642780"/>
          <a:ext cx="4811711" cy="531360"/>
        </a:xfrm>
        <a:prstGeom prst="roundRect">
          <a:avLst/>
        </a:prstGeom>
        <a:solidFill>
          <a:schemeClr val="accent6">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1871" tIns="0" rIns="181871" bIns="0" numCol="1" spcCol="1270" anchor="ctr" anchorCtr="0">
          <a:noAutofit/>
        </a:bodyPr>
        <a:lstStyle/>
        <a:p>
          <a:pPr marL="0" lvl="0" indent="0" algn="l" defTabSz="800100">
            <a:lnSpc>
              <a:spcPct val="90000"/>
            </a:lnSpc>
            <a:spcBef>
              <a:spcPct val="0"/>
            </a:spcBef>
            <a:spcAft>
              <a:spcPct val="35000"/>
            </a:spcAft>
            <a:buNone/>
          </a:pPr>
          <a:r>
            <a:rPr lang="en-US" sz="1800" b="1" i="0" kern="1200" dirty="0">
              <a:latin typeface="Calibri" panose="020F0502020204030204" pitchFamily="34" charset="0"/>
              <a:cs typeface="Calibri" panose="020F0502020204030204" pitchFamily="34" charset="0"/>
            </a:rPr>
            <a:t>Data Cleaning and Preparation</a:t>
          </a:r>
          <a:endParaRPr lang="en-US" sz="1800" kern="1200" dirty="0">
            <a:latin typeface="Calibri" panose="020F0502020204030204" pitchFamily="34" charset="0"/>
            <a:cs typeface="Calibri" panose="020F0502020204030204" pitchFamily="34" charset="0"/>
          </a:endParaRPr>
        </a:p>
      </dsp:txBody>
      <dsp:txXfrm>
        <a:off x="369632" y="1668719"/>
        <a:ext cx="4759833" cy="479482"/>
      </dsp:txXfrm>
    </dsp:sp>
    <dsp:sp modelId="{049616DD-4E46-BB4B-942A-2CDDB81B6B1E}">
      <dsp:nvSpPr>
        <dsp:cNvPr id="0" name=""/>
        <dsp:cNvSpPr/>
      </dsp:nvSpPr>
      <dsp:spPr>
        <a:xfrm>
          <a:off x="0" y="2724940"/>
          <a:ext cx="6873874" cy="453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08BE60B-0643-4B43-8D60-B7F42ADA30D3}">
      <dsp:nvSpPr>
        <dsp:cNvPr id="0" name=""/>
        <dsp:cNvSpPr/>
      </dsp:nvSpPr>
      <dsp:spPr>
        <a:xfrm>
          <a:off x="343693" y="2459259"/>
          <a:ext cx="4811711" cy="531360"/>
        </a:xfrm>
        <a:prstGeom prst="roundRect">
          <a:avLst/>
        </a:prstGeom>
        <a:solidFill>
          <a:schemeClr val="accent6">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1871" tIns="0" rIns="181871" bIns="0" numCol="1" spcCol="1270" anchor="ctr" anchorCtr="0">
          <a:noAutofit/>
        </a:bodyPr>
        <a:lstStyle/>
        <a:p>
          <a:pPr marL="0" lvl="0" indent="0" algn="l" defTabSz="800100">
            <a:lnSpc>
              <a:spcPct val="90000"/>
            </a:lnSpc>
            <a:spcBef>
              <a:spcPct val="0"/>
            </a:spcBef>
            <a:spcAft>
              <a:spcPct val="35000"/>
            </a:spcAft>
            <a:buNone/>
          </a:pPr>
          <a:r>
            <a:rPr lang="en-US" sz="1800" b="1" i="0" kern="1200" dirty="0">
              <a:latin typeface="Calibri" panose="020F0502020204030204" pitchFamily="34" charset="0"/>
              <a:cs typeface="Calibri" panose="020F0502020204030204" pitchFamily="34" charset="0"/>
            </a:rPr>
            <a:t>Data Modeling and Analysis</a:t>
          </a:r>
          <a:endParaRPr lang="en-US" sz="1800" kern="1200" dirty="0">
            <a:latin typeface="Calibri" panose="020F0502020204030204" pitchFamily="34" charset="0"/>
            <a:cs typeface="Calibri" panose="020F0502020204030204" pitchFamily="34" charset="0"/>
          </a:endParaRPr>
        </a:p>
      </dsp:txBody>
      <dsp:txXfrm>
        <a:off x="369632" y="2485198"/>
        <a:ext cx="4759833" cy="479482"/>
      </dsp:txXfrm>
    </dsp:sp>
    <dsp:sp modelId="{93B284EB-0795-EC42-AC23-D393B858CF45}">
      <dsp:nvSpPr>
        <dsp:cNvPr id="0" name=""/>
        <dsp:cNvSpPr/>
      </dsp:nvSpPr>
      <dsp:spPr>
        <a:xfrm>
          <a:off x="0" y="3541420"/>
          <a:ext cx="6873874" cy="453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95EC138-BA62-C84E-A0FE-B5F8E7B3149F}">
      <dsp:nvSpPr>
        <dsp:cNvPr id="0" name=""/>
        <dsp:cNvSpPr/>
      </dsp:nvSpPr>
      <dsp:spPr>
        <a:xfrm>
          <a:off x="343693" y="3275740"/>
          <a:ext cx="4811711" cy="531360"/>
        </a:xfrm>
        <a:prstGeom prst="roundRect">
          <a:avLst/>
        </a:prstGeom>
        <a:solidFill>
          <a:schemeClr val="accent6">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1871" tIns="0" rIns="181871" bIns="0" numCol="1" spcCol="1270" anchor="ctr" anchorCtr="0">
          <a:noAutofit/>
        </a:bodyPr>
        <a:lstStyle/>
        <a:p>
          <a:pPr marL="0" lvl="0" indent="0" algn="l" defTabSz="800100">
            <a:lnSpc>
              <a:spcPct val="90000"/>
            </a:lnSpc>
            <a:spcBef>
              <a:spcPct val="0"/>
            </a:spcBef>
            <a:spcAft>
              <a:spcPct val="35000"/>
            </a:spcAft>
            <a:buNone/>
          </a:pPr>
          <a:r>
            <a:rPr lang="en-US" sz="1800" b="1" i="0" kern="1200" dirty="0">
              <a:latin typeface="Calibri" panose="020F0502020204030204" pitchFamily="34" charset="0"/>
              <a:cs typeface="Calibri" panose="020F0502020204030204" pitchFamily="34" charset="0"/>
            </a:rPr>
            <a:t>Deployment</a:t>
          </a:r>
          <a:endParaRPr lang="en-US" sz="1800" kern="1200" dirty="0">
            <a:latin typeface="Calibri" panose="020F0502020204030204" pitchFamily="34" charset="0"/>
            <a:cs typeface="Calibri" panose="020F0502020204030204" pitchFamily="34" charset="0"/>
          </a:endParaRPr>
        </a:p>
      </dsp:txBody>
      <dsp:txXfrm>
        <a:off x="369632" y="3301679"/>
        <a:ext cx="4759833" cy="47948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642803-F378-F943-86AC-2FBE16FA721C}" type="datetimeFigureOut">
              <a:rPr lang="en-US" smtClean="0"/>
              <a:t>3/3/24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94E52F-E9CC-B44B-84C0-1B11A69E03A5}" type="slidenum">
              <a:rPr lang="en-US" smtClean="0"/>
              <a:t>‹#›</a:t>
            </a:fld>
            <a:endParaRPr lang="en-US"/>
          </a:p>
        </p:txBody>
      </p:sp>
    </p:spTree>
    <p:extLst>
      <p:ext uri="{BB962C8B-B14F-4D97-AF65-F5344CB8AC3E}">
        <p14:creationId xmlns:p14="http://schemas.microsoft.com/office/powerpoint/2010/main" val="705193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16165C-23B2-6243-B79A-8CC39834C584}" type="datetimeFigureOut">
              <a:rPr lang="en-US" smtClean="0"/>
              <a:t>3/3/24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079CF-4E82-F040-A54B-FAD8621CFFE4}" type="slidenum">
              <a:rPr lang="en-US" smtClean="0"/>
              <a:t>‹#›</a:t>
            </a:fld>
            <a:endParaRPr lang="en-US"/>
          </a:p>
        </p:txBody>
      </p:sp>
    </p:spTree>
    <p:extLst>
      <p:ext uri="{BB962C8B-B14F-4D97-AF65-F5344CB8AC3E}">
        <p14:creationId xmlns:p14="http://schemas.microsoft.com/office/powerpoint/2010/main" val="3386529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16165C-23B2-6243-B79A-8CC39834C584}" type="datetimeFigureOut">
              <a:rPr lang="en-US" smtClean="0"/>
              <a:t>3/3/24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0079CF-4E82-F040-A54B-FAD8621CFFE4}" type="slidenum">
              <a:rPr lang="en-US" smtClean="0"/>
              <a:t>‹#›</a:t>
            </a:fld>
            <a:endParaRPr lang="en-US"/>
          </a:p>
        </p:txBody>
      </p:sp>
    </p:spTree>
    <p:extLst>
      <p:ext uri="{BB962C8B-B14F-4D97-AF65-F5344CB8AC3E}">
        <p14:creationId xmlns:p14="http://schemas.microsoft.com/office/powerpoint/2010/main" val="3198136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16165C-23B2-6243-B79A-8CC39834C584}" type="datetimeFigureOut">
              <a:rPr lang="en-US" smtClean="0"/>
              <a:t>3/3/24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0079CF-4E82-F040-A54B-FAD8621CFFE4}" type="slidenum">
              <a:rPr lang="en-US" smtClean="0"/>
              <a:t>‹#›</a:t>
            </a:fld>
            <a:endParaRPr lang="en-US"/>
          </a:p>
        </p:txBody>
      </p:sp>
    </p:spTree>
    <p:extLst>
      <p:ext uri="{BB962C8B-B14F-4D97-AF65-F5344CB8AC3E}">
        <p14:creationId xmlns:p14="http://schemas.microsoft.com/office/powerpoint/2010/main" val="8027946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16165C-23B2-6243-B79A-8CC39834C584}" type="datetimeFigureOut">
              <a:rPr lang="en-US" smtClean="0"/>
              <a:t>3/3/24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0079CF-4E82-F040-A54B-FAD8621CFFE4}"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43779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16165C-23B2-6243-B79A-8CC39834C584}" type="datetimeFigureOut">
              <a:rPr lang="en-US" smtClean="0"/>
              <a:t>3/3/24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0079CF-4E82-F040-A54B-FAD8621CFFE4}" type="slidenum">
              <a:rPr lang="en-US" smtClean="0"/>
              <a:t>‹#›</a:t>
            </a:fld>
            <a:endParaRPr lang="en-US"/>
          </a:p>
        </p:txBody>
      </p:sp>
    </p:spTree>
    <p:extLst>
      <p:ext uri="{BB962C8B-B14F-4D97-AF65-F5344CB8AC3E}">
        <p14:creationId xmlns:p14="http://schemas.microsoft.com/office/powerpoint/2010/main" val="3614138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116165C-23B2-6243-B79A-8CC39834C584}" type="datetimeFigureOut">
              <a:rPr lang="en-US" smtClean="0"/>
              <a:t>3/3/24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0079CF-4E82-F040-A54B-FAD8621CFFE4}" type="slidenum">
              <a:rPr lang="en-US" smtClean="0"/>
              <a:t>‹#›</a:t>
            </a:fld>
            <a:endParaRPr lang="en-US"/>
          </a:p>
        </p:txBody>
      </p:sp>
    </p:spTree>
    <p:extLst>
      <p:ext uri="{BB962C8B-B14F-4D97-AF65-F5344CB8AC3E}">
        <p14:creationId xmlns:p14="http://schemas.microsoft.com/office/powerpoint/2010/main" val="30018793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116165C-23B2-6243-B79A-8CC39834C584}" type="datetimeFigureOut">
              <a:rPr lang="en-US" smtClean="0"/>
              <a:t>3/3/24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0079CF-4E82-F040-A54B-FAD8621CFFE4}" type="slidenum">
              <a:rPr lang="en-US" smtClean="0"/>
              <a:t>‹#›</a:t>
            </a:fld>
            <a:endParaRPr lang="en-US"/>
          </a:p>
        </p:txBody>
      </p:sp>
    </p:spTree>
    <p:extLst>
      <p:ext uri="{BB962C8B-B14F-4D97-AF65-F5344CB8AC3E}">
        <p14:creationId xmlns:p14="http://schemas.microsoft.com/office/powerpoint/2010/main" val="31656150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16165C-23B2-6243-B79A-8CC39834C584}" type="datetimeFigureOut">
              <a:rPr lang="en-US" smtClean="0"/>
              <a:t>3/3/24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079CF-4E82-F040-A54B-FAD8621CFFE4}" type="slidenum">
              <a:rPr lang="en-US" smtClean="0"/>
              <a:t>‹#›</a:t>
            </a:fld>
            <a:endParaRPr lang="en-US"/>
          </a:p>
        </p:txBody>
      </p:sp>
    </p:spTree>
    <p:extLst>
      <p:ext uri="{BB962C8B-B14F-4D97-AF65-F5344CB8AC3E}">
        <p14:creationId xmlns:p14="http://schemas.microsoft.com/office/powerpoint/2010/main" val="23608456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16165C-23B2-6243-B79A-8CC39834C584}" type="datetimeFigureOut">
              <a:rPr lang="en-US" smtClean="0"/>
              <a:t>3/3/24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079CF-4E82-F040-A54B-FAD8621CFFE4}" type="slidenum">
              <a:rPr lang="en-US" smtClean="0"/>
              <a:t>‹#›</a:t>
            </a:fld>
            <a:endParaRPr lang="en-US"/>
          </a:p>
        </p:txBody>
      </p:sp>
    </p:spTree>
    <p:extLst>
      <p:ext uri="{BB962C8B-B14F-4D97-AF65-F5344CB8AC3E}">
        <p14:creationId xmlns:p14="http://schemas.microsoft.com/office/powerpoint/2010/main" val="3594989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16165C-23B2-6243-B79A-8CC39834C584}" type="datetimeFigureOut">
              <a:rPr lang="en-US" smtClean="0"/>
              <a:t>3/3/24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079CF-4E82-F040-A54B-FAD8621CFFE4}" type="slidenum">
              <a:rPr lang="en-US" smtClean="0"/>
              <a:t>‹#›</a:t>
            </a:fld>
            <a:endParaRPr lang="en-US"/>
          </a:p>
        </p:txBody>
      </p:sp>
    </p:spTree>
    <p:extLst>
      <p:ext uri="{BB962C8B-B14F-4D97-AF65-F5344CB8AC3E}">
        <p14:creationId xmlns:p14="http://schemas.microsoft.com/office/powerpoint/2010/main" val="1966131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16165C-23B2-6243-B79A-8CC39834C584}" type="datetimeFigureOut">
              <a:rPr lang="en-US" smtClean="0"/>
              <a:t>3/3/24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079CF-4E82-F040-A54B-FAD8621CFFE4}" type="slidenum">
              <a:rPr lang="en-US" smtClean="0"/>
              <a:t>‹#›</a:t>
            </a:fld>
            <a:endParaRPr lang="en-US"/>
          </a:p>
        </p:txBody>
      </p:sp>
    </p:spTree>
    <p:extLst>
      <p:ext uri="{BB962C8B-B14F-4D97-AF65-F5344CB8AC3E}">
        <p14:creationId xmlns:p14="http://schemas.microsoft.com/office/powerpoint/2010/main" val="3703152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16165C-23B2-6243-B79A-8CC39834C584}" type="datetimeFigureOut">
              <a:rPr lang="en-US" smtClean="0"/>
              <a:t>3/3/24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0079CF-4E82-F040-A54B-FAD8621CFFE4}" type="slidenum">
              <a:rPr lang="en-US" smtClean="0"/>
              <a:t>‹#›</a:t>
            </a:fld>
            <a:endParaRPr lang="en-US"/>
          </a:p>
        </p:txBody>
      </p:sp>
    </p:spTree>
    <p:extLst>
      <p:ext uri="{BB962C8B-B14F-4D97-AF65-F5344CB8AC3E}">
        <p14:creationId xmlns:p14="http://schemas.microsoft.com/office/powerpoint/2010/main" val="346024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16165C-23B2-6243-B79A-8CC39834C584}" type="datetimeFigureOut">
              <a:rPr lang="en-US" smtClean="0"/>
              <a:t>3/3/24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0079CF-4E82-F040-A54B-FAD8621CFFE4}" type="slidenum">
              <a:rPr lang="en-US" smtClean="0"/>
              <a:t>‹#›</a:t>
            </a:fld>
            <a:endParaRPr lang="en-US"/>
          </a:p>
        </p:txBody>
      </p:sp>
    </p:spTree>
    <p:extLst>
      <p:ext uri="{BB962C8B-B14F-4D97-AF65-F5344CB8AC3E}">
        <p14:creationId xmlns:p14="http://schemas.microsoft.com/office/powerpoint/2010/main" val="1185735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16165C-23B2-6243-B79A-8CC39834C584}" type="datetimeFigureOut">
              <a:rPr lang="en-US" smtClean="0"/>
              <a:t>3/3/24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0079CF-4E82-F040-A54B-FAD8621CFFE4}" type="slidenum">
              <a:rPr lang="en-US" smtClean="0"/>
              <a:t>‹#›</a:t>
            </a:fld>
            <a:endParaRPr lang="en-US"/>
          </a:p>
        </p:txBody>
      </p:sp>
    </p:spTree>
    <p:extLst>
      <p:ext uri="{BB962C8B-B14F-4D97-AF65-F5344CB8AC3E}">
        <p14:creationId xmlns:p14="http://schemas.microsoft.com/office/powerpoint/2010/main" val="2079788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9116165C-23B2-6243-B79A-8CC39834C584}" type="datetimeFigureOut">
              <a:rPr lang="en-US" smtClean="0"/>
              <a:t>3/3/24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0079CF-4E82-F040-A54B-FAD8621CFFE4}" type="slidenum">
              <a:rPr lang="en-US" smtClean="0"/>
              <a:t>‹#›</a:t>
            </a:fld>
            <a:endParaRPr lang="en-US"/>
          </a:p>
        </p:txBody>
      </p:sp>
    </p:spTree>
    <p:extLst>
      <p:ext uri="{BB962C8B-B14F-4D97-AF65-F5344CB8AC3E}">
        <p14:creationId xmlns:p14="http://schemas.microsoft.com/office/powerpoint/2010/main" val="4231307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16165C-23B2-6243-B79A-8CC39834C584}" type="datetimeFigureOut">
              <a:rPr lang="en-US" smtClean="0"/>
              <a:t>3/3/24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0079CF-4E82-F040-A54B-FAD8621CFFE4}" type="slidenum">
              <a:rPr lang="en-US" smtClean="0"/>
              <a:t>‹#›</a:t>
            </a:fld>
            <a:endParaRPr lang="en-US"/>
          </a:p>
        </p:txBody>
      </p:sp>
    </p:spTree>
    <p:extLst>
      <p:ext uri="{BB962C8B-B14F-4D97-AF65-F5344CB8AC3E}">
        <p14:creationId xmlns:p14="http://schemas.microsoft.com/office/powerpoint/2010/main" val="4242355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16165C-23B2-6243-B79A-8CC39834C584}" type="datetimeFigureOut">
              <a:rPr lang="en-US" smtClean="0"/>
              <a:t>3/3/24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0079CF-4E82-F040-A54B-FAD8621CFFE4}" type="slidenum">
              <a:rPr lang="en-US" smtClean="0"/>
              <a:t>‹#›</a:t>
            </a:fld>
            <a:endParaRPr lang="en-US"/>
          </a:p>
        </p:txBody>
      </p:sp>
    </p:spTree>
    <p:extLst>
      <p:ext uri="{BB962C8B-B14F-4D97-AF65-F5344CB8AC3E}">
        <p14:creationId xmlns:p14="http://schemas.microsoft.com/office/powerpoint/2010/main" val="1442698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9116165C-23B2-6243-B79A-8CC39834C584}" type="datetimeFigureOut">
              <a:rPr lang="en-US" smtClean="0"/>
              <a:t>3/3/24</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500079CF-4E82-F040-A54B-FAD8621CFFE4}" type="slidenum">
              <a:rPr lang="en-US" smtClean="0"/>
              <a:t>‹#›</a:t>
            </a:fld>
            <a:endParaRPr lang="en-US"/>
          </a:p>
        </p:txBody>
      </p:sp>
    </p:spTree>
    <p:extLst>
      <p:ext uri="{BB962C8B-B14F-4D97-AF65-F5344CB8AC3E}">
        <p14:creationId xmlns:p14="http://schemas.microsoft.com/office/powerpoint/2010/main" val="2818266878"/>
      </p:ext>
    </p:extLst>
  </p:cSld>
  <p:clrMap bg1="lt1" tx1="dk1" bg2="lt2" tx2="dk2" accent1="accent1" accent2="accent2" accent3="accent3" accent4="accent4" accent5="accent5" accent6="accent6" hlink="hlink" folHlink="folHlink"/>
  <p:sldLayoutIdLst>
    <p:sldLayoutId id="2147484001" r:id="rId1"/>
    <p:sldLayoutId id="2147484002" r:id="rId2"/>
    <p:sldLayoutId id="2147484003" r:id="rId3"/>
    <p:sldLayoutId id="2147484004" r:id="rId4"/>
    <p:sldLayoutId id="2147484005" r:id="rId5"/>
    <p:sldLayoutId id="2147484006" r:id="rId6"/>
    <p:sldLayoutId id="2147484007" r:id="rId7"/>
    <p:sldLayoutId id="2147484008" r:id="rId8"/>
    <p:sldLayoutId id="2147484009" r:id="rId9"/>
    <p:sldLayoutId id="2147484010" r:id="rId10"/>
    <p:sldLayoutId id="2147484011" r:id="rId11"/>
    <p:sldLayoutId id="2147484012" r:id="rId12"/>
    <p:sldLayoutId id="2147484013" r:id="rId13"/>
    <p:sldLayoutId id="2147484014" r:id="rId14"/>
    <p:sldLayoutId id="2147484015" r:id="rId15"/>
    <p:sldLayoutId id="2147484016" r:id="rId16"/>
    <p:sldLayoutId id="214748401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www.kaggle.com/datasets/mehmetsabrikunt/internet-service-churn" TargetMode="External"/><Relationship Id="rId2" Type="http://schemas.openxmlformats.org/officeDocument/2006/relationships/image" Target="../media/image14.jpe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hyperlink" Target="https://www.kaggle.com/datasets/michaelbryantds/internet-speeds-and-prices"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6.jpeg"/><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2.jpeg"/><Relationship Id="rId7" Type="http://schemas.openxmlformats.org/officeDocument/2006/relationships/diagramColors" Target="../diagrams/colors4.xml"/><Relationship Id="rId2" Type="http://schemas.openxmlformats.org/officeDocument/2006/relationships/image" Target="../media/image11.jpeg"/><Relationship Id="rId1" Type="http://schemas.openxmlformats.org/officeDocument/2006/relationships/slideLayout" Target="../slideLayouts/slideLayout7.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6.xml"/><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D328B89-86D3-1121-5ADB-2E67C04CE773}"/>
              </a:ext>
            </a:extLst>
          </p:cNvPr>
          <p:cNvPicPr>
            <a:picLocks noChangeAspect="1"/>
          </p:cNvPicPr>
          <p:nvPr/>
        </p:nvPicPr>
        <p:blipFill>
          <a:blip r:embed="rId2"/>
          <a:stretch>
            <a:fillRect/>
          </a:stretch>
        </p:blipFill>
        <p:spPr>
          <a:xfrm>
            <a:off x="1217789" y="901701"/>
            <a:ext cx="859367" cy="769056"/>
          </a:xfrm>
          <a:prstGeom prst="rect">
            <a:avLst/>
          </a:prstGeom>
        </p:spPr>
      </p:pic>
      <p:sp>
        <p:nvSpPr>
          <p:cNvPr id="6" name="TextBox 5">
            <a:extLst>
              <a:ext uri="{FF2B5EF4-FFF2-40B4-BE49-F238E27FC236}">
                <a16:creationId xmlns:a16="http://schemas.microsoft.com/office/drawing/2014/main" id="{7267F0B7-2ECA-8B38-3BA8-97E3C8BE1A54}"/>
              </a:ext>
            </a:extLst>
          </p:cNvPr>
          <p:cNvSpPr txBox="1"/>
          <p:nvPr/>
        </p:nvSpPr>
        <p:spPr>
          <a:xfrm>
            <a:off x="2077156" y="1024619"/>
            <a:ext cx="3939822" cy="523220"/>
          </a:xfrm>
          <a:prstGeom prst="rect">
            <a:avLst/>
          </a:prstGeom>
          <a:noFill/>
        </p:spPr>
        <p:txBody>
          <a:bodyPr wrap="square" rtlCol="0">
            <a:spAutoFit/>
          </a:bodyPr>
          <a:lstStyle/>
          <a:p>
            <a:r>
              <a:rPr lang="en-US" sz="2800" dirty="0"/>
              <a:t>University of New Haven</a:t>
            </a:r>
          </a:p>
        </p:txBody>
      </p:sp>
      <p:sp>
        <p:nvSpPr>
          <p:cNvPr id="9" name="TextBox 8">
            <a:extLst>
              <a:ext uri="{FF2B5EF4-FFF2-40B4-BE49-F238E27FC236}">
                <a16:creationId xmlns:a16="http://schemas.microsoft.com/office/drawing/2014/main" id="{1BA049F6-E1A5-676F-09D4-8F264DB70DA8}"/>
              </a:ext>
            </a:extLst>
          </p:cNvPr>
          <p:cNvSpPr txBox="1"/>
          <p:nvPr/>
        </p:nvSpPr>
        <p:spPr>
          <a:xfrm>
            <a:off x="1106218" y="2171467"/>
            <a:ext cx="8869679" cy="1754326"/>
          </a:xfrm>
          <a:prstGeom prst="rect">
            <a:avLst/>
          </a:prstGeom>
          <a:noFill/>
        </p:spPr>
        <p:txBody>
          <a:bodyPr wrap="square" rtlCol="0">
            <a:spAutoFit/>
          </a:bodyPr>
          <a:lstStyle/>
          <a:p>
            <a:r>
              <a:rPr lang="en-US" sz="5400" dirty="0">
                <a:latin typeface="+mj-lt"/>
              </a:rPr>
              <a:t>Customer Segmentation</a:t>
            </a:r>
          </a:p>
          <a:p>
            <a:r>
              <a:rPr lang="en-US" sz="5400" dirty="0">
                <a:latin typeface="+mj-lt"/>
              </a:rPr>
              <a:t>and Churn Analysis for ISPs </a:t>
            </a:r>
          </a:p>
        </p:txBody>
      </p:sp>
      <p:sp>
        <p:nvSpPr>
          <p:cNvPr id="10" name="TextBox 9">
            <a:extLst>
              <a:ext uri="{FF2B5EF4-FFF2-40B4-BE49-F238E27FC236}">
                <a16:creationId xmlns:a16="http://schemas.microsoft.com/office/drawing/2014/main" id="{C01BFB21-1390-91CD-2684-F32417F25A90}"/>
              </a:ext>
            </a:extLst>
          </p:cNvPr>
          <p:cNvSpPr txBox="1"/>
          <p:nvPr/>
        </p:nvSpPr>
        <p:spPr>
          <a:xfrm>
            <a:off x="6852356" y="4925245"/>
            <a:ext cx="4312355" cy="1200329"/>
          </a:xfrm>
          <a:prstGeom prst="rect">
            <a:avLst/>
          </a:prstGeom>
          <a:noFill/>
        </p:spPr>
        <p:txBody>
          <a:bodyPr wrap="square" rtlCol="0">
            <a:spAutoFit/>
          </a:bodyPr>
          <a:lstStyle/>
          <a:p>
            <a:r>
              <a:rPr lang="en-US" sz="1800" b="1" dirty="0">
                <a:effectLst/>
                <a:latin typeface="+mj-lt"/>
              </a:rPr>
              <a:t>Midterm Project Pitch Deck: Team 6</a:t>
            </a:r>
          </a:p>
          <a:p>
            <a:endParaRPr lang="en-US" b="1" dirty="0">
              <a:latin typeface="+mj-lt"/>
            </a:endParaRPr>
          </a:p>
          <a:p>
            <a:r>
              <a:rPr lang="en-US" sz="1800" b="1" dirty="0">
                <a:effectLst/>
                <a:latin typeface="+mj-lt"/>
              </a:rPr>
              <a:t>Distributed and Scalable Data Engineering </a:t>
            </a:r>
            <a:endParaRPr lang="en-US" b="1" dirty="0">
              <a:latin typeface="+mj-lt"/>
            </a:endParaRPr>
          </a:p>
          <a:p>
            <a:endParaRPr lang="en-US" dirty="0"/>
          </a:p>
        </p:txBody>
      </p:sp>
      <p:cxnSp>
        <p:nvCxnSpPr>
          <p:cNvPr id="12" name="Straight Connector 11">
            <a:extLst>
              <a:ext uri="{FF2B5EF4-FFF2-40B4-BE49-F238E27FC236}">
                <a16:creationId xmlns:a16="http://schemas.microsoft.com/office/drawing/2014/main" id="{542D5240-C1AA-607C-FB8F-44C2F6EDB83C}"/>
              </a:ext>
            </a:extLst>
          </p:cNvPr>
          <p:cNvCxnSpPr/>
          <p:nvPr/>
        </p:nvCxnSpPr>
        <p:spPr>
          <a:xfrm>
            <a:off x="2901245" y="4549422"/>
            <a:ext cx="8869680"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97716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3">
            <a:extLst>
              <a:ext uri="{FF2B5EF4-FFF2-40B4-BE49-F238E27FC236}">
                <a16:creationId xmlns:a16="http://schemas.microsoft.com/office/drawing/2014/main" id="{5E4FE624-CA07-6841-3120-7EBC4F376796}"/>
              </a:ext>
            </a:extLst>
          </p:cNvPr>
          <p:cNvSpPr/>
          <p:nvPr/>
        </p:nvSpPr>
        <p:spPr>
          <a:xfrm>
            <a:off x="2951671" y="410727"/>
            <a:ext cx="7093258" cy="985421"/>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4800" dirty="0">
                <a:solidFill>
                  <a:schemeClr val="tx1"/>
                </a:solidFill>
                <a:latin typeface="+mj-lt"/>
              </a:rPr>
              <a:t>DATA SOURCES</a:t>
            </a:r>
            <a:endParaRPr lang="en-IN" sz="4800" dirty="0">
              <a:solidFill>
                <a:schemeClr val="tx1"/>
              </a:solidFill>
              <a:latin typeface="+mj-lt"/>
            </a:endParaRPr>
          </a:p>
        </p:txBody>
      </p:sp>
      <p:pic>
        <p:nvPicPr>
          <p:cNvPr id="8" name="Picture 7">
            <a:extLst>
              <a:ext uri="{FF2B5EF4-FFF2-40B4-BE49-F238E27FC236}">
                <a16:creationId xmlns:a16="http://schemas.microsoft.com/office/drawing/2014/main" id="{7C124072-5706-964E-AC9E-C987F5E00615}"/>
              </a:ext>
            </a:extLst>
          </p:cNvPr>
          <p:cNvPicPr>
            <a:picLocks noChangeAspect="1"/>
          </p:cNvPicPr>
          <p:nvPr/>
        </p:nvPicPr>
        <p:blipFill>
          <a:blip r:embed="rId2"/>
          <a:stretch>
            <a:fillRect/>
          </a:stretch>
        </p:blipFill>
        <p:spPr>
          <a:xfrm>
            <a:off x="5685789" y="1647491"/>
            <a:ext cx="1625022" cy="1216026"/>
          </a:xfrm>
          <a:prstGeom prst="rect">
            <a:avLst/>
          </a:prstGeom>
        </p:spPr>
      </p:pic>
      <p:sp>
        <p:nvSpPr>
          <p:cNvPr id="11" name="Rounded Rectangle 10">
            <a:extLst>
              <a:ext uri="{FF2B5EF4-FFF2-40B4-BE49-F238E27FC236}">
                <a16:creationId xmlns:a16="http://schemas.microsoft.com/office/drawing/2014/main" id="{1FC8CD62-E1B0-891A-3B40-97CB1AB86378}"/>
              </a:ext>
            </a:extLst>
          </p:cNvPr>
          <p:cNvSpPr/>
          <p:nvPr/>
        </p:nvSpPr>
        <p:spPr>
          <a:xfrm>
            <a:off x="2750406" y="3533354"/>
            <a:ext cx="2379734" cy="985421"/>
          </a:xfrm>
          <a:prstGeom prst="round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libri" panose="020F0502020204030204" pitchFamily="34" charset="0"/>
                <a:cs typeface="Calibri" panose="020F0502020204030204" pitchFamily="34" charset="0"/>
              </a:rPr>
              <a:t>Internet Service Provider churn data</a:t>
            </a:r>
          </a:p>
        </p:txBody>
      </p:sp>
      <p:sp>
        <p:nvSpPr>
          <p:cNvPr id="12" name="Rounded Rectangle 11">
            <a:extLst>
              <a:ext uri="{FF2B5EF4-FFF2-40B4-BE49-F238E27FC236}">
                <a16:creationId xmlns:a16="http://schemas.microsoft.com/office/drawing/2014/main" id="{8022F23C-F030-C7F5-8087-A719B3191798}"/>
              </a:ext>
            </a:extLst>
          </p:cNvPr>
          <p:cNvSpPr/>
          <p:nvPr/>
        </p:nvSpPr>
        <p:spPr>
          <a:xfrm>
            <a:off x="7768011" y="3516144"/>
            <a:ext cx="2379734" cy="914400"/>
          </a:xfrm>
          <a:prstGeom prst="round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libri" panose="020F0502020204030204" pitchFamily="34" charset="0"/>
                <a:cs typeface="Calibri" panose="020F0502020204030204" pitchFamily="34" charset="0"/>
              </a:rPr>
              <a:t>Internet Service Provider speeds and prices</a:t>
            </a:r>
          </a:p>
        </p:txBody>
      </p:sp>
      <p:cxnSp>
        <p:nvCxnSpPr>
          <p:cNvPr id="19" name="Elbow Connector 18">
            <a:extLst>
              <a:ext uri="{FF2B5EF4-FFF2-40B4-BE49-F238E27FC236}">
                <a16:creationId xmlns:a16="http://schemas.microsoft.com/office/drawing/2014/main" id="{5D0C484F-2AFA-A7B6-9C96-14BC72DA5396}"/>
              </a:ext>
            </a:extLst>
          </p:cNvPr>
          <p:cNvCxnSpPr/>
          <p:nvPr/>
        </p:nvCxnSpPr>
        <p:spPr>
          <a:xfrm>
            <a:off x="6853611" y="3058944"/>
            <a:ext cx="914400" cy="9144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a:extLst>
              <a:ext uri="{FF2B5EF4-FFF2-40B4-BE49-F238E27FC236}">
                <a16:creationId xmlns:a16="http://schemas.microsoft.com/office/drawing/2014/main" id="{CD09F600-684A-2B05-8A35-D3B8FDB3F27C}"/>
              </a:ext>
            </a:extLst>
          </p:cNvPr>
          <p:cNvCxnSpPr>
            <a:cxnSpLocks/>
          </p:cNvCxnSpPr>
          <p:nvPr/>
        </p:nvCxnSpPr>
        <p:spPr>
          <a:xfrm rot="10800000" flipV="1">
            <a:off x="5130777" y="3046075"/>
            <a:ext cx="1110023" cy="9144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772A0C0-0E7D-2381-AE8B-41FA2C84C27F}"/>
              </a:ext>
            </a:extLst>
          </p:cNvPr>
          <p:cNvSpPr txBox="1"/>
          <p:nvPr/>
        </p:nvSpPr>
        <p:spPr>
          <a:xfrm>
            <a:off x="1536467" y="6080472"/>
            <a:ext cx="9923666" cy="646331"/>
          </a:xfrm>
          <a:prstGeom prst="rect">
            <a:avLst/>
          </a:prstGeom>
          <a:noFill/>
        </p:spPr>
        <p:txBody>
          <a:bodyPr wrap="square">
            <a:spAutoFit/>
          </a:bodyPr>
          <a:lstStyle/>
          <a:p>
            <a:r>
              <a:rPr lang="en-US" dirty="0">
                <a:hlinkClick r:id="rId3">
                  <a:extLst>
                    <a:ext uri="{A12FA001-AC4F-418D-AE19-62706E023703}">
                      <ahyp:hlinkClr xmlns:ahyp="http://schemas.microsoft.com/office/drawing/2018/hyperlinkcolor" val="tx"/>
                    </a:ext>
                  </a:extLst>
                </a:hlinkClick>
              </a:rPr>
              <a:t>Source: https://</a:t>
            </a:r>
            <a:r>
              <a:rPr lang="en-US" dirty="0" err="1">
                <a:hlinkClick r:id="rId3">
                  <a:extLst>
                    <a:ext uri="{A12FA001-AC4F-418D-AE19-62706E023703}">
                      <ahyp:hlinkClr xmlns:ahyp="http://schemas.microsoft.com/office/drawing/2018/hyperlinkcolor" val="tx"/>
                    </a:ext>
                  </a:extLst>
                </a:hlinkClick>
              </a:rPr>
              <a:t>www.kaggle.com</a:t>
            </a:r>
            <a:r>
              <a:rPr lang="en-US" dirty="0">
                <a:hlinkClick r:id="rId3">
                  <a:extLst>
                    <a:ext uri="{A12FA001-AC4F-418D-AE19-62706E023703}">
                      <ahyp:hlinkClr xmlns:ahyp="http://schemas.microsoft.com/office/drawing/2018/hyperlinkcolor" val="tx"/>
                    </a:ext>
                  </a:extLst>
                </a:hlinkClick>
              </a:rPr>
              <a:t>/datasets/</a:t>
            </a:r>
            <a:r>
              <a:rPr lang="en-US" dirty="0" err="1">
                <a:hlinkClick r:id="rId3">
                  <a:extLst>
                    <a:ext uri="{A12FA001-AC4F-418D-AE19-62706E023703}">
                      <ahyp:hlinkClr xmlns:ahyp="http://schemas.microsoft.com/office/drawing/2018/hyperlinkcolor" val="tx"/>
                    </a:ext>
                  </a:extLst>
                </a:hlinkClick>
              </a:rPr>
              <a:t>mehmetsabrikunt</a:t>
            </a:r>
            <a:r>
              <a:rPr lang="en-US" dirty="0">
                <a:hlinkClick r:id="rId3">
                  <a:extLst>
                    <a:ext uri="{A12FA001-AC4F-418D-AE19-62706E023703}">
                      <ahyp:hlinkClr xmlns:ahyp="http://schemas.microsoft.com/office/drawing/2018/hyperlinkcolor" val="tx"/>
                    </a:ext>
                  </a:extLst>
                </a:hlinkClick>
              </a:rPr>
              <a:t>/internet-service-churn </a:t>
            </a:r>
            <a:r>
              <a:rPr lang="en-US" dirty="0">
                <a:hlinkClick r:id="rId4">
                  <a:extLst>
                    <a:ext uri="{A12FA001-AC4F-418D-AE19-62706E023703}">
                      <ahyp:hlinkClr xmlns:ahyp="http://schemas.microsoft.com/office/drawing/2018/hyperlinkcolor" val="tx"/>
                    </a:ext>
                  </a:extLst>
                </a:hlinkClick>
              </a:rPr>
              <a:t>https://</a:t>
            </a:r>
            <a:r>
              <a:rPr lang="en-US" dirty="0" err="1">
                <a:hlinkClick r:id="rId4">
                  <a:extLst>
                    <a:ext uri="{A12FA001-AC4F-418D-AE19-62706E023703}">
                      <ahyp:hlinkClr xmlns:ahyp="http://schemas.microsoft.com/office/drawing/2018/hyperlinkcolor" val="tx"/>
                    </a:ext>
                  </a:extLst>
                </a:hlinkClick>
              </a:rPr>
              <a:t>www.kaggle.com</a:t>
            </a:r>
            <a:r>
              <a:rPr lang="en-US" dirty="0">
                <a:hlinkClick r:id="rId4">
                  <a:extLst>
                    <a:ext uri="{A12FA001-AC4F-418D-AE19-62706E023703}">
                      <ahyp:hlinkClr xmlns:ahyp="http://schemas.microsoft.com/office/drawing/2018/hyperlinkcolor" val="tx"/>
                    </a:ext>
                  </a:extLst>
                </a:hlinkClick>
              </a:rPr>
              <a:t>/datasets/</a:t>
            </a:r>
            <a:r>
              <a:rPr lang="en-US" dirty="0" err="1">
                <a:hlinkClick r:id="rId4">
                  <a:extLst>
                    <a:ext uri="{A12FA001-AC4F-418D-AE19-62706E023703}">
                      <ahyp:hlinkClr xmlns:ahyp="http://schemas.microsoft.com/office/drawing/2018/hyperlinkcolor" val="tx"/>
                    </a:ext>
                  </a:extLst>
                </a:hlinkClick>
              </a:rPr>
              <a:t>michaelbryantds</a:t>
            </a:r>
            <a:r>
              <a:rPr lang="en-US" dirty="0">
                <a:hlinkClick r:id="rId4">
                  <a:extLst>
                    <a:ext uri="{A12FA001-AC4F-418D-AE19-62706E023703}">
                      <ahyp:hlinkClr xmlns:ahyp="http://schemas.microsoft.com/office/drawing/2018/hyperlinkcolor" val="tx"/>
                    </a:ext>
                  </a:extLst>
                </a:hlinkClick>
              </a:rPr>
              <a:t>/internet-speeds-and-prices</a:t>
            </a:r>
            <a:endParaRPr lang="en-US" dirty="0"/>
          </a:p>
        </p:txBody>
      </p:sp>
      <p:cxnSp>
        <p:nvCxnSpPr>
          <p:cNvPr id="87" name="Straight Arrow Connector 86">
            <a:extLst>
              <a:ext uri="{FF2B5EF4-FFF2-40B4-BE49-F238E27FC236}">
                <a16:creationId xmlns:a16="http://schemas.microsoft.com/office/drawing/2014/main" id="{FD2AB72A-F439-F148-9FAA-5218FBC73283}"/>
              </a:ext>
            </a:extLst>
          </p:cNvPr>
          <p:cNvCxnSpPr>
            <a:cxnSpLocks/>
          </p:cNvCxnSpPr>
          <p:nvPr/>
        </p:nvCxnSpPr>
        <p:spPr>
          <a:xfrm flipH="1" flipV="1">
            <a:off x="2045368" y="2863517"/>
            <a:ext cx="906303" cy="6397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4" name="Picture 93">
            <a:extLst>
              <a:ext uri="{FF2B5EF4-FFF2-40B4-BE49-F238E27FC236}">
                <a16:creationId xmlns:a16="http://schemas.microsoft.com/office/drawing/2014/main" id="{43682723-58DA-77AE-A891-353F5FB06BDC}"/>
              </a:ext>
            </a:extLst>
          </p:cNvPr>
          <p:cNvPicPr>
            <a:picLocks noChangeAspect="1"/>
          </p:cNvPicPr>
          <p:nvPr/>
        </p:nvPicPr>
        <p:blipFill>
          <a:blip r:embed="rId5"/>
          <a:stretch>
            <a:fillRect/>
          </a:stretch>
        </p:blipFill>
        <p:spPr>
          <a:xfrm>
            <a:off x="225899" y="1803521"/>
            <a:ext cx="1821693" cy="1992235"/>
          </a:xfrm>
          <a:prstGeom prst="rect">
            <a:avLst/>
          </a:prstGeom>
        </p:spPr>
      </p:pic>
    </p:spTree>
    <p:extLst>
      <p:ext uri="{BB962C8B-B14F-4D97-AF65-F5344CB8AC3E}">
        <p14:creationId xmlns:p14="http://schemas.microsoft.com/office/powerpoint/2010/main" val="3195737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3">
            <a:extLst>
              <a:ext uri="{FF2B5EF4-FFF2-40B4-BE49-F238E27FC236}">
                <a16:creationId xmlns:a16="http://schemas.microsoft.com/office/drawing/2014/main" id="{E7DF4CF8-E2F5-EACE-D3EE-47E82D14FCDF}"/>
              </a:ext>
            </a:extLst>
          </p:cNvPr>
          <p:cNvSpPr/>
          <p:nvPr/>
        </p:nvSpPr>
        <p:spPr>
          <a:xfrm>
            <a:off x="2549371" y="840856"/>
            <a:ext cx="7093258" cy="985421"/>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4800" dirty="0">
                <a:solidFill>
                  <a:schemeClr val="tx1"/>
                </a:solidFill>
                <a:latin typeface="+mj-lt"/>
              </a:rPr>
              <a:t>Technology/expertise</a:t>
            </a:r>
            <a:endParaRPr lang="en-IN" sz="4800" dirty="0">
              <a:solidFill>
                <a:schemeClr val="tx1"/>
              </a:solidFill>
              <a:latin typeface="+mj-lt"/>
            </a:endParaRPr>
          </a:p>
        </p:txBody>
      </p:sp>
      <p:grpSp>
        <p:nvGrpSpPr>
          <p:cNvPr id="8" name="Group 7">
            <a:extLst>
              <a:ext uri="{FF2B5EF4-FFF2-40B4-BE49-F238E27FC236}">
                <a16:creationId xmlns:a16="http://schemas.microsoft.com/office/drawing/2014/main" id="{F2244D87-B93D-04DA-3B15-DEBE2C7A70CB}"/>
              </a:ext>
            </a:extLst>
          </p:cNvPr>
          <p:cNvGrpSpPr/>
          <p:nvPr/>
        </p:nvGrpSpPr>
        <p:grpSpPr>
          <a:xfrm>
            <a:off x="1045369" y="2595861"/>
            <a:ext cx="10101262" cy="2435863"/>
            <a:chOff x="1185863" y="2507613"/>
            <a:chExt cx="10101262" cy="2435863"/>
          </a:xfrm>
        </p:grpSpPr>
        <p:grpSp>
          <p:nvGrpSpPr>
            <p:cNvPr id="3" name="Group 2">
              <a:extLst>
                <a:ext uri="{FF2B5EF4-FFF2-40B4-BE49-F238E27FC236}">
                  <a16:creationId xmlns:a16="http://schemas.microsoft.com/office/drawing/2014/main" id="{EC37C097-C56D-71EE-C601-141130446B7E}"/>
                </a:ext>
              </a:extLst>
            </p:cNvPr>
            <p:cNvGrpSpPr/>
            <p:nvPr/>
          </p:nvGrpSpPr>
          <p:grpSpPr>
            <a:xfrm>
              <a:off x="1185863" y="2507613"/>
              <a:ext cx="10101262" cy="2435863"/>
              <a:chOff x="1185863" y="2507613"/>
              <a:chExt cx="10101262" cy="2435863"/>
            </a:xfrm>
          </p:grpSpPr>
          <p:pic>
            <p:nvPicPr>
              <p:cNvPr id="4" name="Picture 3">
                <a:extLst>
                  <a:ext uri="{FF2B5EF4-FFF2-40B4-BE49-F238E27FC236}">
                    <a16:creationId xmlns:a16="http://schemas.microsoft.com/office/drawing/2014/main" id="{3EDDAF4F-5304-97FE-BC48-A6729325430F}"/>
                  </a:ext>
                </a:extLst>
              </p:cNvPr>
              <p:cNvPicPr>
                <a:picLocks noChangeAspect="1"/>
              </p:cNvPicPr>
              <p:nvPr/>
            </p:nvPicPr>
            <p:blipFill>
              <a:blip r:embed="rId2"/>
              <a:stretch>
                <a:fillRect/>
              </a:stretch>
            </p:blipFill>
            <p:spPr>
              <a:xfrm>
                <a:off x="1185863" y="2507613"/>
                <a:ext cx="10101262" cy="2435862"/>
              </a:xfrm>
              <a:prstGeom prst="rect">
                <a:avLst/>
              </a:prstGeom>
            </p:spPr>
          </p:pic>
          <p:sp>
            <p:nvSpPr>
              <p:cNvPr id="2" name="Rectangle 1">
                <a:extLst>
                  <a:ext uri="{FF2B5EF4-FFF2-40B4-BE49-F238E27FC236}">
                    <a16:creationId xmlns:a16="http://schemas.microsoft.com/office/drawing/2014/main" id="{E565BB23-73DF-627D-2E46-4AE7EB0B33AE}"/>
                  </a:ext>
                </a:extLst>
              </p:cNvPr>
              <p:cNvSpPr/>
              <p:nvPr/>
            </p:nvSpPr>
            <p:spPr>
              <a:xfrm>
                <a:off x="10880725" y="3928534"/>
                <a:ext cx="406400" cy="101494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Rectangle 5">
              <a:extLst>
                <a:ext uri="{FF2B5EF4-FFF2-40B4-BE49-F238E27FC236}">
                  <a16:creationId xmlns:a16="http://schemas.microsoft.com/office/drawing/2014/main" id="{61DCDB99-0516-A364-6499-7D83095AD22F}"/>
                </a:ext>
              </a:extLst>
            </p:cNvPr>
            <p:cNvSpPr/>
            <p:nvPr/>
          </p:nvSpPr>
          <p:spPr>
            <a:xfrm>
              <a:off x="9328503" y="3928534"/>
              <a:ext cx="639586" cy="101494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06A99F9-A4D5-0060-CC9B-3823FFDCC413}"/>
                </a:ext>
              </a:extLst>
            </p:cNvPr>
            <p:cNvSpPr/>
            <p:nvPr/>
          </p:nvSpPr>
          <p:spPr>
            <a:xfrm rot="16200000">
              <a:off x="10065543" y="4002881"/>
              <a:ext cx="168275" cy="171291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49091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C2563701-44AE-4BCF-840D-437F3D3C719C}"/>
              </a:ext>
            </a:extLst>
          </p:cNvPr>
          <p:cNvSpPr/>
          <p:nvPr/>
        </p:nvSpPr>
        <p:spPr>
          <a:xfrm>
            <a:off x="4024630" y="224155"/>
            <a:ext cx="5100320" cy="133096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108000" rIns="0" rtlCol="0" anchor="ctr"/>
          <a:lstStyle/>
          <a:p>
            <a:pPr algn="ctr"/>
            <a:r>
              <a:rPr lang="en-US" sz="3200" dirty="0">
                <a:ln w="0"/>
                <a:solidFill>
                  <a:schemeClr val="tx1"/>
                </a:solidFill>
                <a:effectLst>
                  <a:outerShdw blurRad="38100" dist="19050" dir="2700000" algn="tl" rotWithShape="0">
                    <a:schemeClr val="dk1">
                      <a:alpha val="40000"/>
                    </a:schemeClr>
                  </a:outerShdw>
                </a:effectLst>
                <a:latin typeface="+mj-lt"/>
              </a:rPr>
              <a:t>Why we are better </a:t>
            </a:r>
            <a:r>
              <a:rPr lang="en-US"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a:t>
            </a:r>
            <a:endParaRPr lang="en-IN" sz="3200" dirty="0">
              <a:ln w="0"/>
              <a:solidFill>
                <a:schemeClr val="tx1"/>
              </a:solidFill>
              <a:effectLst>
                <a:outerShdw blurRad="38100" dist="19050" dir="2700000" algn="tl" rotWithShape="0">
                  <a:schemeClr val="dk1">
                    <a:alpha val="40000"/>
                  </a:schemeClr>
                </a:outerShdw>
              </a:effectLst>
            </a:endParaRPr>
          </a:p>
        </p:txBody>
      </p:sp>
      <p:pic>
        <p:nvPicPr>
          <p:cNvPr id="14" name="Picture 13">
            <a:extLst>
              <a:ext uri="{FF2B5EF4-FFF2-40B4-BE49-F238E27FC236}">
                <a16:creationId xmlns:a16="http://schemas.microsoft.com/office/drawing/2014/main" id="{42CAF393-DCBA-4C55-A355-8C79F44ED7F4}"/>
              </a:ext>
            </a:extLst>
          </p:cNvPr>
          <p:cNvPicPr>
            <a:picLocks noChangeAspect="1"/>
          </p:cNvPicPr>
          <p:nvPr/>
        </p:nvPicPr>
        <p:blipFill>
          <a:blip r:embed="rId2"/>
          <a:stretch>
            <a:fillRect/>
          </a:stretch>
        </p:blipFill>
        <p:spPr>
          <a:xfrm>
            <a:off x="8856329" y="0"/>
            <a:ext cx="2050431" cy="2050431"/>
          </a:xfrm>
          <a:prstGeom prst="rect">
            <a:avLst/>
          </a:prstGeom>
        </p:spPr>
      </p:pic>
      <p:pic>
        <p:nvPicPr>
          <p:cNvPr id="22" name="Picture 21">
            <a:extLst>
              <a:ext uri="{FF2B5EF4-FFF2-40B4-BE49-F238E27FC236}">
                <a16:creationId xmlns:a16="http://schemas.microsoft.com/office/drawing/2014/main" id="{C2818A47-9197-4093-AC67-9E2D798F83F5}"/>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a:off x="2621340" y="0"/>
            <a:ext cx="1198820" cy="1952726"/>
          </a:xfrm>
          <a:prstGeom prst="rect">
            <a:avLst/>
          </a:prstGeom>
        </p:spPr>
      </p:pic>
      <p:sp>
        <p:nvSpPr>
          <p:cNvPr id="25" name="TextBox 24">
            <a:extLst>
              <a:ext uri="{FF2B5EF4-FFF2-40B4-BE49-F238E27FC236}">
                <a16:creationId xmlns:a16="http://schemas.microsoft.com/office/drawing/2014/main" id="{DCBAEF9F-E92B-4485-8297-0B70511637DE}"/>
              </a:ext>
            </a:extLst>
          </p:cNvPr>
          <p:cNvSpPr txBox="1"/>
          <p:nvPr/>
        </p:nvSpPr>
        <p:spPr>
          <a:xfrm>
            <a:off x="436880" y="2050431"/>
            <a:ext cx="10952480" cy="3477875"/>
          </a:xfrm>
          <a:prstGeom prst="rect">
            <a:avLst/>
          </a:prstGeom>
          <a:noFill/>
        </p:spPr>
        <p:txBody>
          <a:bodyPr wrap="square" rtlCol="0">
            <a:spAutoFit/>
          </a:bodyPr>
          <a:lstStyle/>
          <a:p>
            <a:r>
              <a:rPr lang="en-US" sz="2000" b="1" dirty="0">
                <a:solidFill>
                  <a:srgbClr val="0D0D0D"/>
                </a:solidFill>
                <a:latin typeface="Söhne"/>
              </a:rPr>
              <a:t>Some key points are :</a:t>
            </a:r>
            <a:endParaRPr lang="en-US" sz="2000" b="1" i="0" dirty="0">
              <a:solidFill>
                <a:srgbClr val="0D0D0D"/>
              </a:solidFill>
              <a:effectLst/>
              <a:latin typeface="Söhne"/>
            </a:endParaRPr>
          </a:p>
          <a:p>
            <a:pPr marL="285750" indent="-285750">
              <a:buFont typeface="Wingdings" panose="05000000000000000000" pitchFamily="2" charset="2"/>
              <a:buChar char="v"/>
            </a:pPr>
            <a:r>
              <a:rPr lang="en-US" sz="2000" b="1" i="0" dirty="0">
                <a:solidFill>
                  <a:srgbClr val="0D0D0D"/>
                </a:solidFill>
                <a:effectLst/>
                <a:latin typeface="Söhne"/>
              </a:rPr>
              <a:t>Accurate Churn Prediction:</a:t>
            </a:r>
            <a:r>
              <a:rPr lang="en-US" sz="2000" b="0" i="0" dirty="0">
                <a:solidFill>
                  <a:srgbClr val="0D0D0D"/>
                </a:solidFill>
                <a:effectLst/>
                <a:latin typeface="Söhne"/>
              </a:rPr>
              <a:t> Our project employs advanced machine learning techniques to accurately predict customer churn, enabling ISPs to proactively identify and retain at-risk customers before they churn.</a:t>
            </a:r>
          </a:p>
          <a:p>
            <a:pPr marL="285750" indent="-285750">
              <a:buFont typeface="Wingdings" panose="05000000000000000000" pitchFamily="2" charset="2"/>
              <a:buChar char="v"/>
            </a:pPr>
            <a:r>
              <a:rPr lang="en-US" sz="2000" b="1" i="0" dirty="0">
                <a:solidFill>
                  <a:srgbClr val="0D0D0D"/>
                </a:solidFill>
                <a:effectLst/>
                <a:latin typeface="Söhne"/>
              </a:rPr>
              <a:t>Customizable Segmentation:</a:t>
            </a:r>
            <a:r>
              <a:rPr lang="en-US" sz="2000" b="0" i="0" dirty="0">
                <a:solidFill>
                  <a:srgbClr val="0D0D0D"/>
                </a:solidFill>
                <a:effectLst/>
                <a:latin typeface="Söhne"/>
              </a:rPr>
              <a:t> We offer customizable segmentation methods tailored to the specific needs of ISPs, allowing them to categorize customers based on various criteria such as usage patterns, demographics, and service preferences, leading to targeted retention strategies.</a:t>
            </a:r>
          </a:p>
          <a:p>
            <a:pPr marL="285750" indent="-285750">
              <a:buFont typeface="Wingdings" panose="05000000000000000000" pitchFamily="2" charset="2"/>
              <a:buChar char="v"/>
            </a:pPr>
            <a:r>
              <a:rPr lang="en-US" sz="2000" b="1" i="0" dirty="0">
                <a:solidFill>
                  <a:srgbClr val="0D0D0D"/>
                </a:solidFill>
                <a:effectLst/>
                <a:latin typeface="Söhne"/>
              </a:rPr>
              <a:t>Scalability and Efficiency:</a:t>
            </a:r>
            <a:r>
              <a:rPr lang="en-US" sz="2000" b="0" i="0" dirty="0">
                <a:solidFill>
                  <a:srgbClr val="0D0D0D"/>
                </a:solidFill>
                <a:effectLst/>
                <a:latin typeface="Söhne"/>
              </a:rPr>
              <a:t> Designed with scalability in mind, our project can handle large volumes of customer data efficiently, ensuring smooth operations for ISPs of all sizes. Its efficient processing capabilities enable timely analysis and decision-making, enhancing overall effectiveness in churn reduction efforts.</a:t>
            </a:r>
            <a:endParaRPr lang="en-IN" sz="2000" dirty="0"/>
          </a:p>
        </p:txBody>
      </p:sp>
    </p:spTree>
    <p:extLst>
      <p:ext uri="{BB962C8B-B14F-4D97-AF65-F5344CB8AC3E}">
        <p14:creationId xmlns:p14="http://schemas.microsoft.com/office/powerpoint/2010/main" val="1375541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454C71-F7EA-4D9F-A5D8-F6F5AA33FEEB}"/>
              </a:ext>
            </a:extLst>
          </p:cNvPr>
          <p:cNvPicPr>
            <a:picLocks noChangeAspect="1"/>
          </p:cNvPicPr>
          <p:nvPr/>
        </p:nvPicPr>
        <p:blipFill>
          <a:blip r:embed="rId2"/>
          <a:stretch>
            <a:fillRect/>
          </a:stretch>
        </p:blipFill>
        <p:spPr>
          <a:xfrm>
            <a:off x="0" y="3387"/>
            <a:ext cx="12192000" cy="6854613"/>
          </a:xfrm>
          <a:prstGeom prst="rect">
            <a:avLst/>
          </a:prstGeom>
        </p:spPr>
      </p:pic>
    </p:spTree>
    <p:extLst>
      <p:ext uri="{BB962C8B-B14F-4D97-AF65-F5344CB8AC3E}">
        <p14:creationId xmlns:p14="http://schemas.microsoft.com/office/powerpoint/2010/main" val="1674667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croll: Horizontal 1">
            <a:extLst>
              <a:ext uri="{FF2B5EF4-FFF2-40B4-BE49-F238E27FC236}">
                <a16:creationId xmlns:a16="http://schemas.microsoft.com/office/drawing/2014/main" id="{81E768EA-1850-417B-848F-93C1F5C936B0}"/>
              </a:ext>
            </a:extLst>
          </p:cNvPr>
          <p:cNvSpPr/>
          <p:nvPr/>
        </p:nvSpPr>
        <p:spPr>
          <a:xfrm>
            <a:off x="4572000" y="81280"/>
            <a:ext cx="3677920" cy="731520"/>
          </a:xfrm>
          <a:prstGeom prst="horizontalScroll">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latin typeface="+mj-lt"/>
              </a:rPr>
              <a:t>Road Map</a:t>
            </a:r>
            <a:endParaRPr lang="en-IN" sz="4400" dirty="0">
              <a:solidFill>
                <a:schemeClr val="tx1"/>
              </a:solidFill>
              <a:latin typeface="+mj-lt"/>
            </a:endParaRPr>
          </a:p>
        </p:txBody>
      </p:sp>
      <p:sp>
        <p:nvSpPr>
          <p:cNvPr id="5" name="TextBox 4">
            <a:extLst>
              <a:ext uri="{FF2B5EF4-FFF2-40B4-BE49-F238E27FC236}">
                <a16:creationId xmlns:a16="http://schemas.microsoft.com/office/drawing/2014/main" id="{BA17F0BD-4858-4DBB-8F0B-F14C7A85ABD2}"/>
              </a:ext>
            </a:extLst>
          </p:cNvPr>
          <p:cNvSpPr txBox="1"/>
          <p:nvPr/>
        </p:nvSpPr>
        <p:spPr>
          <a:xfrm>
            <a:off x="3545840" y="1188720"/>
            <a:ext cx="5394960" cy="369332"/>
          </a:xfrm>
          <a:prstGeom prst="rect">
            <a:avLst/>
          </a:prstGeom>
          <a:solidFill>
            <a:schemeClr val="accent6">
              <a:lumMod val="60000"/>
              <a:lumOff val="40000"/>
            </a:schemeClr>
          </a:solidFill>
          <a:ln>
            <a:solidFill>
              <a:schemeClr val="accent1">
                <a:shade val="50000"/>
              </a:schemeClr>
            </a:solidFill>
          </a:ln>
        </p:spPr>
        <p:txBody>
          <a:bodyPr wrap="square" rtlCol="0">
            <a:spAutoFit/>
          </a:bodyPr>
          <a:lstStyle/>
          <a:p>
            <a:r>
              <a:rPr lang="en-US" i="0" dirty="0">
                <a:solidFill>
                  <a:srgbClr val="0D0D0D"/>
                </a:solidFill>
                <a:effectLst/>
                <a:latin typeface="Söhne"/>
              </a:rPr>
              <a:t>Phase 1: Data Collection and Exploration </a:t>
            </a:r>
            <a:endParaRPr lang="en-IN" dirty="0"/>
          </a:p>
        </p:txBody>
      </p:sp>
      <p:sp>
        <p:nvSpPr>
          <p:cNvPr id="6" name="Arrow: Down 5">
            <a:extLst>
              <a:ext uri="{FF2B5EF4-FFF2-40B4-BE49-F238E27FC236}">
                <a16:creationId xmlns:a16="http://schemas.microsoft.com/office/drawing/2014/main" id="{B8E2AD18-0A13-48B2-8186-257452E95467}"/>
              </a:ext>
            </a:extLst>
          </p:cNvPr>
          <p:cNvSpPr/>
          <p:nvPr/>
        </p:nvSpPr>
        <p:spPr>
          <a:xfrm>
            <a:off x="6019800" y="1564640"/>
            <a:ext cx="167640" cy="254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Down 8">
            <a:extLst>
              <a:ext uri="{FF2B5EF4-FFF2-40B4-BE49-F238E27FC236}">
                <a16:creationId xmlns:a16="http://schemas.microsoft.com/office/drawing/2014/main" id="{7581E8C2-575E-4456-8F3D-1C54B8B4CF2B}"/>
              </a:ext>
            </a:extLst>
          </p:cNvPr>
          <p:cNvSpPr/>
          <p:nvPr/>
        </p:nvSpPr>
        <p:spPr>
          <a:xfrm>
            <a:off x="6103620" y="3092212"/>
            <a:ext cx="167640" cy="254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11" name="Table 11">
            <a:extLst>
              <a:ext uri="{FF2B5EF4-FFF2-40B4-BE49-F238E27FC236}">
                <a16:creationId xmlns:a16="http://schemas.microsoft.com/office/drawing/2014/main" id="{8582ADCD-BB62-4CCC-AA19-8661B377AD05}"/>
              </a:ext>
            </a:extLst>
          </p:cNvPr>
          <p:cNvGraphicFramePr>
            <a:graphicFrameLocks noGrp="1"/>
          </p:cNvGraphicFramePr>
          <p:nvPr>
            <p:extLst>
              <p:ext uri="{D42A27DB-BD31-4B8C-83A1-F6EECF244321}">
                <p14:modId xmlns:p14="http://schemas.microsoft.com/office/powerpoint/2010/main" val="3757227325"/>
              </p:ext>
            </p:extLst>
          </p:nvPr>
        </p:nvGraphicFramePr>
        <p:xfrm>
          <a:off x="2207260" y="1817132"/>
          <a:ext cx="8128000" cy="640080"/>
        </p:xfrm>
        <a:graphic>
          <a:graphicData uri="http://schemas.openxmlformats.org/drawingml/2006/table">
            <a:tbl>
              <a:tblPr firstRow="1" bandRow="1">
                <a:tableStyleId>{68D230F3-CF80-4859-8CE7-A43EE81993B5}</a:tableStyleId>
              </a:tblPr>
              <a:tblGrid>
                <a:gridCol w="8128000">
                  <a:extLst>
                    <a:ext uri="{9D8B030D-6E8A-4147-A177-3AD203B41FA5}">
                      <a16:colId xmlns:a16="http://schemas.microsoft.com/office/drawing/2014/main" val="3157215812"/>
                    </a:ext>
                  </a:extLst>
                </a:gridCol>
              </a:tblGrid>
              <a:tr h="370840">
                <a:tc>
                  <a:txBody>
                    <a:bodyPr/>
                    <a:lstStyle/>
                    <a:p>
                      <a:pPr marL="285750" indent="-285750">
                        <a:buFont typeface="Arial" panose="020B0604020202020204" pitchFamily="34" charset="0"/>
                        <a:buChar char="•"/>
                      </a:pPr>
                      <a:r>
                        <a:rPr lang="en-US" sz="1800" b="0" kern="1200" dirty="0">
                          <a:solidFill>
                            <a:schemeClr val="tx1"/>
                          </a:solidFill>
                          <a:effectLst/>
                        </a:rPr>
                        <a:t>Gather customer data from CRM, billing systems, and surveys.</a:t>
                      </a:r>
                    </a:p>
                    <a:p>
                      <a:pPr marL="285750" indent="-285750">
                        <a:buFont typeface="Arial" panose="020B0604020202020204" pitchFamily="34" charset="0"/>
                        <a:buChar char="•"/>
                      </a:pPr>
                      <a:r>
                        <a:rPr lang="en-US" sz="1800" b="0" kern="1200" dirty="0">
                          <a:solidFill>
                            <a:schemeClr val="tx1"/>
                          </a:solidFill>
                          <a:effectLst/>
                        </a:rPr>
                        <a:t>Clean and preprocess data, conduct exploratory analysis.</a:t>
                      </a:r>
                      <a:endParaRPr lang="en-US" sz="1800" b="0" i="0" kern="1200" dirty="0">
                        <a:solidFill>
                          <a:schemeClr val="tx1"/>
                        </a:solidFill>
                        <a:effectLst/>
                        <a:latin typeface="+mn-lt"/>
                        <a:ea typeface="+mn-ea"/>
                        <a:cs typeface="+mn-cs"/>
                      </a:endParaRPr>
                    </a:p>
                  </a:txBody>
                  <a:tcPr/>
                </a:tc>
                <a:extLst>
                  <a:ext uri="{0D108BD9-81ED-4DB2-BD59-A6C34878D82A}">
                    <a16:rowId xmlns:a16="http://schemas.microsoft.com/office/drawing/2014/main" val="2660287948"/>
                  </a:ext>
                </a:extLst>
              </a:tr>
            </a:tbl>
          </a:graphicData>
        </a:graphic>
      </p:graphicFrame>
      <p:sp>
        <p:nvSpPr>
          <p:cNvPr id="12" name="TextBox 11">
            <a:extLst>
              <a:ext uri="{FF2B5EF4-FFF2-40B4-BE49-F238E27FC236}">
                <a16:creationId xmlns:a16="http://schemas.microsoft.com/office/drawing/2014/main" id="{AC5E3D3B-A065-4CDD-ADC9-ADA0E4C944C6}"/>
              </a:ext>
            </a:extLst>
          </p:cNvPr>
          <p:cNvSpPr txBox="1"/>
          <p:nvPr/>
        </p:nvSpPr>
        <p:spPr>
          <a:xfrm>
            <a:off x="3573780" y="2722880"/>
            <a:ext cx="5394960" cy="369332"/>
          </a:xfrm>
          <a:prstGeom prst="rect">
            <a:avLst/>
          </a:prstGeom>
          <a:solidFill>
            <a:schemeClr val="accent6">
              <a:lumMod val="60000"/>
              <a:lumOff val="40000"/>
            </a:schemeClr>
          </a:solidFill>
          <a:ln>
            <a:solidFill>
              <a:schemeClr val="accent1">
                <a:shade val="50000"/>
              </a:schemeClr>
            </a:solidFill>
          </a:ln>
        </p:spPr>
        <p:txBody>
          <a:bodyPr wrap="square" rtlCol="0">
            <a:spAutoFit/>
          </a:bodyPr>
          <a:lstStyle/>
          <a:p>
            <a:pPr algn="l"/>
            <a:r>
              <a:rPr lang="en-US" b="0" i="0" dirty="0">
                <a:solidFill>
                  <a:srgbClr val="0D0D0D"/>
                </a:solidFill>
                <a:effectLst/>
                <a:latin typeface="Söhne"/>
              </a:rPr>
              <a:t>Phase 2: Segmentation and Modeling</a:t>
            </a:r>
          </a:p>
        </p:txBody>
      </p:sp>
      <p:graphicFrame>
        <p:nvGraphicFramePr>
          <p:cNvPr id="13" name="Table 11">
            <a:extLst>
              <a:ext uri="{FF2B5EF4-FFF2-40B4-BE49-F238E27FC236}">
                <a16:creationId xmlns:a16="http://schemas.microsoft.com/office/drawing/2014/main" id="{8DC70F1C-6B52-4EEE-8313-EC0E644783CC}"/>
              </a:ext>
            </a:extLst>
          </p:cNvPr>
          <p:cNvGraphicFramePr>
            <a:graphicFrameLocks noGrp="1"/>
          </p:cNvGraphicFramePr>
          <p:nvPr>
            <p:extLst>
              <p:ext uri="{D42A27DB-BD31-4B8C-83A1-F6EECF244321}">
                <p14:modId xmlns:p14="http://schemas.microsoft.com/office/powerpoint/2010/main" val="2147005488"/>
              </p:ext>
            </p:extLst>
          </p:nvPr>
        </p:nvGraphicFramePr>
        <p:xfrm>
          <a:off x="2207260" y="3346212"/>
          <a:ext cx="8128000" cy="640080"/>
        </p:xfrm>
        <a:graphic>
          <a:graphicData uri="http://schemas.openxmlformats.org/drawingml/2006/table">
            <a:tbl>
              <a:tblPr firstRow="1" bandRow="1">
                <a:tableStyleId>{68D230F3-CF80-4859-8CE7-A43EE81993B5}</a:tableStyleId>
              </a:tblPr>
              <a:tblGrid>
                <a:gridCol w="8128000">
                  <a:extLst>
                    <a:ext uri="{9D8B030D-6E8A-4147-A177-3AD203B41FA5}">
                      <a16:colId xmlns:a16="http://schemas.microsoft.com/office/drawing/2014/main" val="3157215812"/>
                    </a:ext>
                  </a:extLst>
                </a:gridCol>
              </a:tblGrid>
              <a:tr h="370840">
                <a:tc>
                  <a:txBody>
                    <a:bodyPr/>
                    <a:lstStyle/>
                    <a:p>
                      <a:pPr marL="285750" indent="-285750">
                        <a:buFont typeface="Arial" panose="020B0604020202020204" pitchFamily="34" charset="0"/>
                        <a:buChar char="•"/>
                      </a:pPr>
                      <a:r>
                        <a:rPr lang="en-US" sz="1800" b="0" kern="1200" dirty="0">
                          <a:solidFill>
                            <a:schemeClr val="tx1"/>
                          </a:solidFill>
                          <a:effectLst/>
                        </a:rPr>
                        <a:t>Segment customers based on demographics and usage patterns.</a:t>
                      </a:r>
                    </a:p>
                    <a:p>
                      <a:pPr marL="285750" indent="-285750">
                        <a:buFont typeface="Arial" panose="020B0604020202020204" pitchFamily="34" charset="0"/>
                        <a:buChar char="•"/>
                      </a:pPr>
                      <a:r>
                        <a:rPr lang="en-US" sz="1800" b="0" kern="1200" dirty="0">
                          <a:solidFill>
                            <a:schemeClr val="tx1"/>
                          </a:solidFill>
                          <a:effectLst/>
                        </a:rPr>
                        <a:t>Develop churn prediction models using machine learning.</a:t>
                      </a:r>
                      <a:endParaRPr lang="en-US" sz="1800" b="0" i="0" kern="1200" dirty="0">
                        <a:solidFill>
                          <a:schemeClr val="tx1"/>
                        </a:solidFill>
                        <a:effectLst/>
                        <a:latin typeface="+mn-lt"/>
                        <a:ea typeface="+mn-ea"/>
                        <a:cs typeface="+mn-cs"/>
                      </a:endParaRPr>
                    </a:p>
                  </a:txBody>
                  <a:tcPr/>
                </a:tc>
                <a:extLst>
                  <a:ext uri="{0D108BD9-81ED-4DB2-BD59-A6C34878D82A}">
                    <a16:rowId xmlns:a16="http://schemas.microsoft.com/office/drawing/2014/main" val="2660287948"/>
                  </a:ext>
                </a:extLst>
              </a:tr>
            </a:tbl>
          </a:graphicData>
        </a:graphic>
      </p:graphicFrame>
      <p:sp>
        <p:nvSpPr>
          <p:cNvPr id="14" name="TextBox 13">
            <a:extLst>
              <a:ext uri="{FF2B5EF4-FFF2-40B4-BE49-F238E27FC236}">
                <a16:creationId xmlns:a16="http://schemas.microsoft.com/office/drawing/2014/main" id="{508B901C-244E-4979-8411-C80DF909356B}"/>
              </a:ext>
            </a:extLst>
          </p:cNvPr>
          <p:cNvSpPr txBox="1"/>
          <p:nvPr/>
        </p:nvSpPr>
        <p:spPr>
          <a:xfrm>
            <a:off x="3327400" y="4241840"/>
            <a:ext cx="6167120" cy="369332"/>
          </a:xfrm>
          <a:prstGeom prst="rect">
            <a:avLst/>
          </a:prstGeom>
          <a:solidFill>
            <a:schemeClr val="accent6">
              <a:lumMod val="60000"/>
              <a:lumOff val="40000"/>
            </a:schemeClr>
          </a:solidFill>
          <a:ln>
            <a:solidFill>
              <a:schemeClr val="accent1">
                <a:shade val="50000"/>
              </a:schemeClr>
            </a:solidFill>
          </a:ln>
        </p:spPr>
        <p:txBody>
          <a:bodyPr wrap="square" rtlCol="0">
            <a:spAutoFit/>
          </a:bodyPr>
          <a:lstStyle/>
          <a:p>
            <a:pPr algn="l"/>
            <a:r>
              <a:rPr lang="en-US" b="0" i="0" dirty="0">
                <a:solidFill>
                  <a:srgbClr val="0D0D0D"/>
                </a:solidFill>
                <a:effectLst/>
                <a:latin typeface="Söhne"/>
              </a:rPr>
              <a:t>Phase 3: Visualization on dashboard</a:t>
            </a:r>
          </a:p>
        </p:txBody>
      </p:sp>
      <p:sp>
        <p:nvSpPr>
          <p:cNvPr id="15" name="Arrow: Down 14">
            <a:extLst>
              <a:ext uri="{FF2B5EF4-FFF2-40B4-BE49-F238E27FC236}">
                <a16:creationId xmlns:a16="http://schemas.microsoft.com/office/drawing/2014/main" id="{AFF252C5-3486-400A-9704-A8017EC52C26}"/>
              </a:ext>
            </a:extLst>
          </p:cNvPr>
          <p:cNvSpPr/>
          <p:nvPr/>
        </p:nvSpPr>
        <p:spPr>
          <a:xfrm>
            <a:off x="6167120" y="4630976"/>
            <a:ext cx="167640" cy="254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16" name="Table 11">
            <a:extLst>
              <a:ext uri="{FF2B5EF4-FFF2-40B4-BE49-F238E27FC236}">
                <a16:creationId xmlns:a16="http://schemas.microsoft.com/office/drawing/2014/main" id="{A60ABD38-5D5E-49FA-B027-B9E1B299E638}"/>
              </a:ext>
            </a:extLst>
          </p:cNvPr>
          <p:cNvGraphicFramePr>
            <a:graphicFrameLocks noGrp="1"/>
          </p:cNvGraphicFramePr>
          <p:nvPr>
            <p:extLst>
              <p:ext uri="{D42A27DB-BD31-4B8C-83A1-F6EECF244321}">
                <p14:modId xmlns:p14="http://schemas.microsoft.com/office/powerpoint/2010/main" val="3024614164"/>
              </p:ext>
            </p:extLst>
          </p:nvPr>
        </p:nvGraphicFramePr>
        <p:xfrm>
          <a:off x="2270760" y="4924584"/>
          <a:ext cx="8128000" cy="914400"/>
        </p:xfrm>
        <a:graphic>
          <a:graphicData uri="http://schemas.openxmlformats.org/drawingml/2006/table">
            <a:tbl>
              <a:tblPr firstRow="1" bandRow="1">
                <a:tableStyleId>{68D230F3-CF80-4859-8CE7-A43EE81993B5}</a:tableStyleId>
              </a:tblPr>
              <a:tblGrid>
                <a:gridCol w="8128000">
                  <a:extLst>
                    <a:ext uri="{9D8B030D-6E8A-4147-A177-3AD203B41FA5}">
                      <a16:colId xmlns:a16="http://schemas.microsoft.com/office/drawing/2014/main" val="3157215812"/>
                    </a:ext>
                  </a:extLst>
                </a:gridCol>
              </a:tblGrid>
              <a:tr h="370840">
                <a:tc>
                  <a:txBody>
                    <a:bodyPr/>
                    <a:lstStyle/>
                    <a:p>
                      <a:pPr marL="285750" indent="-285750">
                        <a:buFont typeface="Arial" panose="020B0604020202020204" pitchFamily="34" charset="0"/>
                        <a:buChar char="•"/>
                      </a:pPr>
                      <a:r>
                        <a:rPr lang="en-US" sz="1800" b="0" kern="1200" dirty="0">
                          <a:solidFill>
                            <a:schemeClr val="tx1"/>
                          </a:solidFill>
                          <a:effectLst/>
                        </a:rPr>
                        <a:t>Analyze customer behavior</a:t>
                      </a:r>
                    </a:p>
                    <a:p>
                      <a:pPr marL="285750" indent="-285750">
                        <a:buFont typeface="Arial" panose="020B0604020202020204" pitchFamily="34" charset="0"/>
                        <a:buChar char="•"/>
                      </a:pPr>
                      <a:r>
                        <a:rPr lang="en-US" sz="1800" b="0" kern="1200" dirty="0">
                          <a:solidFill>
                            <a:schemeClr val="tx1"/>
                          </a:solidFill>
                          <a:effectLst/>
                        </a:rPr>
                        <a:t>Track customer satisfaction.</a:t>
                      </a:r>
                    </a:p>
                    <a:p>
                      <a:pPr marL="285750" indent="-285750">
                        <a:buFont typeface="Arial" panose="020B0604020202020204" pitchFamily="34" charset="0"/>
                        <a:buChar char="•"/>
                      </a:pPr>
                      <a:r>
                        <a:rPr lang="en-US" sz="1800" b="0" kern="1200" dirty="0">
                          <a:solidFill>
                            <a:schemeClr val="tx1"/>
                          </a:solidFill>
                          <a:effectLst/>
                        </a:rPr>
                        <a:t>Churn probability</a:t>
                      </a:r>
                      <a:endParaRPr lang="en-US" sz="1800" b="0" i="0" kern="1200" dirty="0">
                        <a:solidFill>
                          <a:schemeClr val="tx1"/>
                        </a:solidFill>
                        <a:effectLst/>
                        <a:latin typeface="+mn-lt"/>
                        <a:ea typeface="+mn-ea"/>
                        <a:cs typeface="+mn-cs"/>
                      </a:endParaRPr>
                    </a:p>
                  </a:txBody>
                  <a:tcPr/>
                </a:tc>
                <a:extLst>
                  <a:ext uri="{0D108BD9-81ED-4DB2-BD59-A6C34878D82A}">
                    <a16:rowId xmlns:a16="http://schemas.microsoft.com/office/drawing/2014/main" val="2660287948"/>
                  </a:ext>
                </a:extLst>
              </a:tr>
            </a:tbl>
          </a:graphicData>
        </a:graphic>
      </p:graphicFrame>
    </p:spTree>
    <p:extLst>
      <p:ext uri="{BB962C8B-B14F-4D97-AF65-F5344CB8AC3E}">
        <p14:creationId xmlns:p14="http://schemas.microsoft.com/office/powerpoint/2010/main" val="1842641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21BF19-4BCA-4315-7062-180E47C424D2}"/>
              </a:ext>
            </a:extLst>
          </p:cNvPr>
          <p:cNvSpPr txBox="1"/>
          <p:nvPr/>
        </p:nvSpPr>
        <p:spPr>
          <a:xfrm>
            <a:off x="4186989" y="3075057"/>
            <a:ext cx="6729912" cy="707886"/>
          </a:xfrm>
          <a:prstGeom prst="rect">
            <a:avLst/>
          </a:prstGeom>
          <a:noFill/>
        </p:spPr>
        <p:txBody>
          <a:bodyPr wrap="square" rtlCol="0">
            <a:spAutoFit/>
          </a:bodyPr>
          <a:lstStyle/>
          <a:p>
            <a:r>
              <a:rPr lang="en-US" sz="4000" dirty="0"/>
              <a:t>THANK YOU</a:t>
            </a:r>
          </a:p>
        </p:txBody>
      </p:sp>
    </p:spTree>
    <p:extLst>
      <p:ext uri="{BB962C8B-B14F-4D97-AF65-F5344CB8AC3E}">
        <p14:creationId xmlns:p14="http://schemas.microsoft.com/office/powerpoint/2010/main" val="3569980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unched Tape 2">
            <a:extLst>
              <a:ext uri="{FF2B5EF4-FFF2-40B4-BE49-F238E27FC236}">
                <a16:creationId xmlns:a16="http://schemas.microsoft.com/office/drawing/2014/main" id="{DBD80E39-C50F-D429-E9FC-2F6959866E90}"/>
              </a:ext>
            </a:extLst>
          </p:cNvPr>
          <p:cNvSpPr/>
          <p:nvPr/>
        </p:nvSpPr>
        <p:spPr>
          <a:xfrm>
            <a:off x="-1" y="1343378"/>
            <a:ext cx="4526845" cy="1467556"/>
          </a:xfrm>
          <a:prstGeom prst="flowChartPunchedTape">
            <a:avLst/>
          </a:prstGeom>
          <a:solidFill>
            <a:schemeClr val="accent6">
              <a:lumMod val="60000"/>
              <a:lumOff val="40000"/>
              <a:alpha val="65246"/>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46D6285-342F-36DE-D90C-137E2E1CD4F7}"/>
              </a:ext>
            </a:extLst>
          </p:cNvPr>
          <p:cNvSpPr txBox="1"/>
          <p:nvPr/>
        </p:nvSpPr>
        <p:spPr>
          <a:xfrm>
            <a:off x="180622" y="1661657"/>
            <a:ext cx="4097867" cy="830997"/>
          </a:xfrm>
          <a:prstGeom prst="rect">
            <a:avLst/>
          </a:prstGeom>
          <a:noFill/>
        </p:spPr>
        <p:txBody>
          <a:bodyPr wrap="square" rtlCol="0">
            <a:spAutoFit/>
          </a:bodyPr>
          <a:lstStyle/>
          <a:p>
            <a:r>
              <a:rPr lang="en-US" sz="4800" b="1" dirty="0">
                <a:latin typeface="+mj-lt"/>
              </a:rPr>
              <a:t>Team Members</a:t>
            </a:r>
          </a:p>
        </p:txBody>
      </p:sp>
      <p:sp>
        <p:nvSpPr>
          <p:cNvPr id="5" name="Horizontal Scroll 4">
            <a:extLst>
              <a:ext uri="{FF2B5EF4-FFF2-40B4-BE49-F238E27FC236}">
                <a16:creationId xmlns:a16="http://schemas.microsoft.com/office/drawing/2014/main" id="{BC65CB6D-3EC2-4413-440F-57A671B8FBFA}"/>
              </a:ext>
            </a:extLst>
          </p:cNvPr>
          <p:cNvSpPr/>
          <p:nvPr/>
        </p:nvSpPr>
        <p:spPr>
          <a:xfrm>
            <a:off x="180622" y="4047067"/>
            <a:ext cx="2675466" cy="1580444"/>
          </a:xfrm>
          <a:prstGeom prst="horizontalScroll">
            <a:avLst/>
          </a:prstGeom>
          <a:solidFill>
            <a:schemeClr val="accent6">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Horizontal Scroll 5">
            <a:extLst>
              <a:ext uri="{FF2B5EF4-FFF2-40B4-BE49-F238E27FC236}">
                <a16:creationId xmlns:a16="http://schemas.microsoft.com/office/drawing/2014/main" id="{3ABAC9B3-D325-5122-D774-61948E872BA6}"/>
              </a:ext>
            </a:extLst>
          </p:cNvPr>
          <p:cNvSpPr/>
          <p:nvPr/>
        </p:nvSpPr>
        <p:spPr>
          <a:xfrm>
            <a:off x="3138311" y="4047066"/>
            <a:ext cx="2675466" cy="1467556"/>
          </a:xfrm>
          <a:prstGeom prst="horizontalScroll">
            <a:avLst/>
          </a:prstGeom>
          <a:solidFill>
            <a:schemeClr val="accent6">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u="none" strike="noStrike" dirty="0" err="1">
                <a:solidFill>
                  <a:srgbClr val="000000"/>
                </a:solidFill>
                <a:effectLst/>
                <a:latin typeface="Calibri" panose="020F0502020204030204" pitchFamily="34" charset="0"/>
                <a:cs typeface="Calibri" panose="020F0502020204030204" pitchFamily="34" charset="0"/>
              </a:rPr>
              <a:t>Radiah</a:t>
            </a:r>
            <a:r>
              <a:rPr lang="en-US" b="0" i="0" u="none" strike="noStrike" dirty="0">
                <a:solidFill>
                  <a:srgbClr val="000000"/>
                </a:solidFill>
                <a:effectLst/>
                <a:latin typeface="Calibri" panose="020F0502020204030204" pitchFamily="34" charset="0"/>
                <a:cs typeface="Calibri" panose="020F0502020204030204" pitchFamily="34" charset="0"/>
              </a:rPr>
              <a:t> Zaman Sarin</a:t>
            </a:r>
          </a:p>
          <a:p>
            <a:pPr algn="ctr"/>
            <a:r>
              <a:rPr lang="en-US" dirty="0">
                <a:solidFill>
                  <a:srgbClr val="000000"/>
                </a:solidFill>
                <a:latin typeface="Calibri" panose="020F0502020204030204" pitchFamily="34" charset="0"/>
                <a:cs typeface="Calibri" panose="020F0502020204030204" pitchFamily="34" charset="0"/>
              </a:rPr>
              <a:t>Team Member</a:t>
            </a:r>
            <a:endParaRPr lang="en-US" dirty="0">
              <a:latin typeface="Calibri" panose="020F0502020204030204" pitchFamily="34" charset="0"/>
              <a:cs typeface="Calibri" panose="020F0502020204030204" pitchFamily="34" charset="0"/>
            </a:endParaRPr>
          </a:p>
        </p:txBody>
      </p:sp>
      <p:sp>
        <p:nvSpPr>
          <p:cNvPr id="7" name="Horizontal Scroll 6">
            <a:extLst>
              <a:ext uri="{FF2B5EF4-FFF2-40B4-BE49-F238E27FC236}">
                <a16:creationId xmlns:a16="http://schemas.microsoft.com/office/drawing/2014/main" id="{DBD706AD-D2EE-19FB-73EA-3938EB08DA5F}"/>
              </a:ext>
            </a:extLst>
          </p:cNvPr>
          <p:cNvSpPr/>
          <p:nvPr/>
        </p:nvSpPr>
        <p:spPr>
          <a:xfrm>
            <a:off x="6096000" y="3934178"/>
            <a:ext cx="2675466" cy="1580444"/>
          </a:xfrm>
          <a:prstGeom prst="horizontalScroll">
            <a:avLst/>
          </a:prstGeom>
          <a:solidFill>
            <a:schemeClr val="accent6">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u="none" strike="noStrike" dirty="0">
                <a:solidFill>
                  <a:srgbClr val="000000"/>
                </a:solidFill>
                <a:effectLst/>
                <a:latin typeface="Aptos Narrow" panose="020B0004020202020204" pitchFamily="34" charset="0"/>
              </a:rPr>
              <a:t>Uday Shankar</a:t>
            </a:r>
          </a:p>
          <a:p>
            <a:pPr algn="ctr"/>
            <a:r>
              <a:rPr lang="en-US" dirty="0">
                <a:solidFill>
                  <a:srgbClr val="000000"/>
                </a:solidFill>
                <a:latin typeface="Aptos Narrow" panose="020B0004020202020204" pitchFamily="34" charset="0"/>
              </a:rPr>
              <a:t>Team Member</a:t>
            </a:r>
            <a:endParaRPr lang="en-US" dirty="0"/>
          </a:p>
        </p:txBody>
      </p:sp>
      <p:sp>
        <p:nvSpPr>
          <p:cNvPr id="8" name="Horizontal Scroll 7">
            <a:extLst>
              <a:ext uri="{FF2B5EF4-FFF2-40B4-BE49-F238E27FC236}">
                <a16:creationId xmlns:a16="http://schemas.microsoft.com/office/drawing/2014/main" id="{69DB4B6C-6174-0EA9-1C20-EA7E709EE9A0}"/>
              </a:ext>
            </a:extLst>
          </p:cNvPr>
          <p:cNvSpPr/>
          <p:nvPr/>
        </p:nvSpPr>
        <p:spPr>
          <a:xfrm>
            <a:off x="9179076" y="3872089"/>
            <a:ext cx="2675466" cy="1580444"/>
          </a:xfrm>
          <a:prstGeom prst="horizontalScroll">
            <a:avLst/>
          </a:prstGeom>
          <a:solidFill>
            <a:schemeClr val="accent6">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u="none" strike="noStrike" dirty="0" err="1">
                <a:solidFill>
                  <a:srgbClr val="000000"/>
                </a:solidFill>
                <a:effectLst/>
                <a:latin typeface="Aptos Narrow" panose="020B0004020202020204" pitchFamily="34" charset="0"/>
              </a:rPr>
              <a:t>Kavyasree</a:t>
            </a:r>
            <a:r>
              <a:rPr lang="en-US" b="0" i="0" u="none" strike="noStrike" dirty="0">
                <a:solidFill>
                  <a:srgbClr val="000000"/>
                </a:solidFill>
                <a:effectLst/>
                <a:latin typeface="Aptos Narrow" panose="020B0004020202020204" pitchFamily="34" charset="0"/>
              </a:rPr>
              <a:t> </a:t>
            </a:r>
            <a:r>
              <a:rPr lang="en-US" b="0" i="0" u="none" strike="noStrike" dirty="0" err="1">
                <a:solidFill>
                  <a:srgbClr val="000000"/>
                </a:solidFill>
                <a:effectLst/>
                <a:latin typeface="Aptos Narrow" panose="020B0004020202020204" pitchFamily="34" charset="0"/>
              </a:rPr>
              <a:t>Moktala</a:t>
            </a:r>
            <a:endParaRPr lang="en-US" b="0" i="0" u="none" strike="noStrike" dirty="0">
              <a:solidFill>
                <a:srgbClr val="000000"/>
              </a:solidFill>
              <a:effectLst/>
              <a:latin typeface="Aptos Narrow" panose="020B0004020202020204" pitchFamily="34" charset="0"/>
            </a:endParaRPr>
          </a:p>
          <a:p>
            <a:pPr algn="ctr"/>
            <a:r>
              <a:rPr lang="en-US" dirty="0">
                <a:solidFill>
                  <a:srgbClr val="000000"/>
                </a:solidFill>
                <a:latin typeface="Aptos Narrow" panose="020B0004020202020204" pitchFamily="34" charset="0"/>
              </a:rPr>
              <a:t>Team Member</a:t>
            </a:r>
            <a:endParaRPr lang="en-US" dirty="0"/>
          </a:p>
        </p:txBody>
      </p:sp>
      <p:sp>
        <p:nvSpPr>
          <p:cNvPr id="9" name="TextBox 8">
            <a:extLst>
              <a:ext uri="{FF2B5EF4-FFF2-40B4-BE49-F238E27FC236}">
                <a16:creationId xmlns:a16="http://schemas.microsoft.com/office/drawing/2014/main" id="{5F0AFCD4-28CF-7CBC-4F9D-825A8DF79A4E}"/>
              </a:ext>
            </a:extLst>
          </p:cNvPr>
          <p:cNvSpPr txBox="1"/>
          <p:nvPr/>
        </p:nvSpPr>
        <p:spPr>
          <a:xfrm>
            <a:off x="553156" y="4662311"/>
            <a:ext cx="2190044" cy="646331"/>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Venu Gopal Reddy</a:t>
            </a:r>
          </a:p>
          <a:p>
            <a:pPr algn="ctr"/>
            <a:r>
              <a:rPr lang="en-US" dirty="0">
                <a:latin typeface="Calibri" panose="020F0502020204030204" pitchFamily="34" charset="0"/>
                <a:cs typeface="Calibri" panose="020F0502020204030204" pitchFamily="34" charset="0"/>
              </a:rPr>
              <a:t>Team Leader</a:t>
            </a:r>
          </a:p>
        </p:txBody>
      </p:sp>
    </p:spTree>
    <p:extLst>
      <p:ext uri="{BB962C8B-B14F-4D97-AF65-F5344CB8AC3E}">
        <p14:creationId xmlns:p14="http://schemas.microsoft.com/office/powerpoint/2010/main" val="3610010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artoon of a person in a suit&#10;&#10;Description automatically generated">
            <a:extLst>
              <a:ext uri="{FF2B5EF4-FFF2-40B4-BE49-F238E27FC236}">
                <a16:creationId xmlns:a16="http://schemas.microsoft.com/office/drawing/2014/main" id="{C24CFAEB-F50D-750B-679E-01E1D73559AE}"/>
              </a:ext>
            </a:extLst>
          </p:cNvPr>
          <p:cNvPicPr>
            <a:picLocks noChangeAspect="1"/>
          </p:cNvPicPr>
          <p:nvPr/>
        </p:nvPicPr>
        <p:blipFill>
          <a:blip r:embed="rId2"/>
          <a:stretch>
            <a:fillRect/>
          </a:stretch>
        </p:blipFill>
        <p:spPr>
          <a:xfrm>
            <a:off x="9163755" y="2540000"/>
            <a:ext cx="2712155" cy="3400145"/>
          </a:xfrm>
          <a:prstGeom prst="rect">
            <a:avLst/>
          </a:prstGeom>
        </p:spPr>
      </p:pic>
      <p:sp>
        <p:nvSpPr>
          <p:cNvPr id="6" name="Oval Callout 5">
            <a:extLst>
              <a:ext uri="{FF2B5EF4-FFF2-40B4-BE49-F238E27FC236}">
                <a16:creationId xmlns:a16="http://schemas.microsoft.com/office/drawing/2014/main" id="{5FD4BC5F-D9E7-3C01-9666-EC41F9E0F0A1}"/>
              </a:ext>
            </a:extLst>
          </p:cNvPr>
          <p:cNvSpPr/>
          <p:nvPr/>
        </p:nvSpPr>
        <p:spPr>
          <a:xfrm>
            <a:off x="1253067" y="677333"/>
            <a:ext cx="4459111" cy="1557867"/>
          </a:xfrm>
          <a:prstGeom prst="wedgeEllipseCallou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DB335D5-2EDE-5A88-6521-01287FDB5C8E}"/>
              </a:ext>
            </a:extLst>
          </p:cNvPr>
          <p:cNvSpPr txBox="1"/>
          <p:nvPr/>
        </p:nvSpPr>
        <p:spPr>
          <a:xfrm>
            <a:off x="1625599" y="948434"/>
            <a:ext cx="3872089" cy="923330"/>
          </a:xfrm>
          <a:prstGeom prst="rect">
            <a:avLst/>
          </a:prstGeom>
          <a:noFill/>
        </p:spPr>
        <p:txBody>
          <a:bodyPr wrap="square" rtlCol="0">
            <a:spAutoFit/>
          </a:bodyPr>
          <a:lstStyle/>
          <a:p>
            <a:r>
              <a:rPr lang="en-US" sz="5400" dirty="0">
                <a:latin typeface="Calibri" panose="020F0502020204030204" pitchFamily="34" charset="0"/>
                <a:cs typeface="Calibri" panose="020F0502020204030204" pitchFamily="34" charset="0"/>
              </a:rPr>
              <a:t>Introduction</a:t>
            </a:r>
          </a:p>
        </p:txBody>
      </p:sp>
      <p:sp>
        <p:nvSpPr>
          <p:cNvPr id="8" name="TextBox 7">
            <a:extLst>
              <a:ext uri="{FF2B5EF4-FFF2-40B4-BE49-F238E27FC236}">
                <a16:creationId xmlns:a16="http://schemas.microsoft.com/office/drawing/2014/main" id="{3728BD82-A64D-BB66-CEF1-AA09A196E91D}"/>
              </a:ext>
            </a:extLst>
          </p:cNvPr>
          <p:cNvSpPr txBox="1"/>
          <p:nvPr/>
        </p:nvSpPr>
        <p:spPr>
          <a:xfrm>
            <a:off x="564444" y="3262489"/>
            <a:ext cx="8139289" cy="3477875"/>
          </a:xfrm>
          <a:prstGeom prst="rect">
            <a:avLst/>
          </a:prstGeom>
          <a:noFill/>
        </p:spPr>
        <p:txBody>
          <a:bodyPr wrap="square" rtlCol="0">
            <a:spAutoFit/>
          </a:bodyPr>
          <a:lstStyle/>
          <a:p>
            <a:r>
              <a:rPr lang="en-US" sz="3200" i="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Customer segmentation is an effective tool for businesses to closely align their strategy and tactics with, and better target, their current and future customers. Every customer is different, and every customer journey is different. </a:t>
            </a:r>
            <a:r>
              <a:rPr lang="en-US" sz="3200" i="1" dirty="0">
                <a:solidFill>
                  <a:srgbClr val="000000"/>
                </a:solidFill>
                <a:latin typeface="Calibri" panose="020F0502020204030204" pitchFamily="34" charset="0"/>
                <a:ea typeface="Times New Roman" panose="02020603050405020304" pitchFamily="18" charset="0"/>
                <a:cs typeface="Calibri" panose="020F0502020204030204" pitchFamily="34" charset="0"/>
              </a:rPr>
              <a:t>So,</a:t>
            </a:r>
            <a:r>
              <a:rPr lang="en-US" sz="3200" i="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 single approach often isn’t going to work for all.</a:t>
            </a:r>
            <a:endParaRPr lang="en-US" sz="3200" i="1" dirty="0">
              <a:effectLst/>
              <a:latin typeface="Calibri" panose="020F0502020204030204" pitchFamily="34" charset="0"/>
              <a:ea typeface="Times New Roman" panose="02020603050405020304" pitchFamily="18" charset="0"/>
              <a:cs typeface="Calibri" panose="020F0502020204030204" pitchFamily="34" charset="0"/>
            </a:endParaRPr>
          </a:p>
          <a:p>
            <a:endParaRPr lang="en-US" sz="2800" i="1" dirty="0"/>
          </a:p>
        </p:txBody>
      </p:sp>
    </p:spTree>
    <p:extLst>
      <p:ext uri="{BB962C8B-B14F-4D97-AF65-F5344CB8AC3E}">
        <p14:creationId xmlns:p14="http://schemas.microsoft.com/office/powerpoint/2010/main" val="754977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289136C6-C7F3-4C6A-202A-3DA5C86A1350}"/>
              </a:ext>
            </a:extLst>
          </p:cNvPr>
          <p:cNvGraphicFramePr/>
          <p:nvPr>
            <p:extLst>
              <p:ext uri="{D42A27DB-BD31-4B8C-83A1-F6EECF244321}">
                <p14:modId xmlns:p14="http://schemas.microsoft.com/office/powerpoint/2010/main" val="2375106623"/>
              </p:ext>
            </p:extLst>
          </p:nvPr>
        </p:nvGraphicFramePr>
        <p:xfrm>
          <a:off x="1082565" y="696165"/>
          <a:ext cx="9186041" cy="17001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D5A923D9-812F-7DC5-08E3-16BBA598298E}"/>
              </a:ext>
            </a:extLst>
          </p:cNvPr>
          <p:cNvGraphicFramePr/>
          <p:nvPr>
            <p:extLst>
              <p:ext uri="{D42A27DB-BD31-4B8C-83A1-F6EECF244321}">
                <p14:modId xmlns:p14="http://schemas.microsoft.com/office/powerpoint/2010/main" val="2677024624"/>
              </p:ext>
            </p:extLst>
          </p:nvPr>
        </p:nvGraphicFramePr>
        <p:xfrm>
          <a:off x="2057127" y="2557809"/>
          <a:ext cx="7448331" cy="307573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480163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artoon of a person and a fish tank&#10;&#10;Description automatically generated">
            <a:extLst>
              <a:ext uri="{FF2B5EF4-FFF2-40B4-BE49-F238E27FC236}">
                <a16:creationId xmlns:a16="http://schemas.microsoft.com/office/drawing/2014/main" id="{6EBB3A38-AC29-10E1-EFCE-FE2B2BBD6C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252" y="2130660"/>
            <a:ext cx="5422335" cy="3257702"/>
          </a:xfrm>
          <a:prstGeom prst="rect">
            <a:avLst/>
          </a:prstGeom>
        </p:spPr>
      </p:pic>
      <p:sp>
        <p:nvSpPr>
          <p:cNvPr id="3" name="TextBox 2">
            <a:extLst>
              <a:ext uri="{FF2B5EF4-FFF2-40B4-BE49-F238E27FC236}">
                <a16:creationId xmlns:a16="http://schemas.microsoft.com/office/drawing/2014/main" id="{47D98A62-B25A-A5E9-6130-B5CA2EB6279B}"/>
              </a:ext>
            </a:extLst>
          </p:cNvPr>
          <p:cNvSpPr txBox="1"/>
          <p:nvPr/>
        </p:nvSpPr>
        <p:spPr>
          <a:xfrm>
            <a:off x="5875282" y="2141319"/>
            <a:ext cx="5066676" cy="3885679"/>
          </a:xfrm>
          <a:prstGeom prst="rect">
            <a:avLst/>
          </a:prstGeom>
          <a:noFill/>
        </p:spPr>
        <p:txBody>
          <a:bodyPr wrap="square" rtlCol="0">
            <a:spAutoFit/>
          </a:bodyPr>
          <a:lstStyle/>
          <a:p>
            <a:pPr marL="0" marR="0">
              <a:spcBef>
                <a:spcPts val="0"/>
              </a:spcBef>
              <a:spcAft>
                <a:spcPts val="150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Customer churn, also known as customer attrition, is when someone chooses to stop using your products or services. In effect, it’s when a customer ceases to be a customer. Customer churn is measured using customer churn rate. That’s the number of people who stopped being customers during a set period of time, such as a year, a month, or a financial quarter. Churn analysis is the evaluation of a company's customer loss rate in order to reduce it. Also referred to as customer attrition rate, churn can be minimized by assessing your product and how people use it</a:t>
            </a:r>
            <a:endParaRPr lang="en-US" sz="1800" dirty="0">
              <a:effectLst/>
              <a:latin typeface="Times New Roman" panose="02020603050405020304" pitchFamily="18" charset="0"/>
              <a:ea typeface="Times New Roman" panose="02020603050405020304" pitchFamily="18" charset="0"/>
            </a:endParaRPr>
          </a:p>
          <a:p>
            <a:endParaRPr lang="en-US" dirty="0"/>
          </a:p>
        </p:txBody>
      </p:sp>
      <p:graphicFrame>
        <p:nvGraphicFramePr>
          <p:cNvPr id="5" name="Diagram 4">
            <a:extLst>
              <a:ext uri="{FF2B5EF4-FFF2-40B4-BE49-F238E27FC236}">
                <a16:creationId xmlns:a16="http://schemas.microsoft.com/office/drawing/2014/main" id="{2D71CDE9-A8E8-DA4A-E90A-0F453D795912}"/>
              </a:ext>
            </a:extLst>
          </p:cNvPr>
          <p:cNvGraphicFramePr/>
          <p:nvPr>
            <p:extLst>
              <p:ext uri="{D42A27DB-BD31-4B8C-83A1-F6EECF244321}">
                <p14:modId xmlns:p14="http://schemas.microsoft.com/office/powerpoint/2010/main" val="2261617755"/>
              </p:ext>
            </p:extLst>
          </p:nvPr>
        </p:nvGraphicFramePr>
        <p:xfrm>
          <a:off x="2060029" y="659567"/>
          <a:ext cx="6469376" cy="9485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22898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purple and white bars&#10;&#10;Description automatically generated with medium confidence">
            <a:extLst>
              <a:ext uri="{FF2B5EF4-FFF2-40B4-BE49-F238E27FC236}">
                <a16:creationId xmlns:a16="http://schemas.microsoft.com/office/drawing/2014/main" id="{B7185B2C-48FC-B530-084E-6977B7F9F03E}"/>
              </a:ext>
            </a:extLst>
          </p:cNvPr>
          <p:cNvPicPr>
            <a:picLocks noChangeAspect="1"/>
          </p:cNvPicPr>
          <p:nvPr/>
        </p:nvPicPr>
        <p:blipFill>
          <a:blip r:embed="rId2"/>
          <a:stretch>
            <a:fillRect/>
          </a:stretch>
        </p:blipFill>
        <p:spPr>
          <a:xfrm>
            <a:off x="1" y="2089231"/>
            <a:ext cx="7477246" cy="4768769"/>
          </a:xfrm>
          <a:prstGeom prst="rect">
            <a:avLst/>
          </a:prstGeom>
          <a:ln w="38100">
            <a:solidFill>
              <a:schemeClr val="tx1"/>
            </a:solidFill>
          </a:ln>
        </p:spPr>
      </p:pic>
      <p:pic>
        <p:nvPicPr>
          <p:cNvPr id="5" name="Picture 4" descr="A green and white logo&#10;&#10;Description automatically generated">
            <a:extLst>
              <a:ext uri="{FF2B5EF4-FFF2-40B4-BE49-F238E27FC236}">
                <a16:creationId xmlns:a16="http://schemas.microsoft.com/office/drawing/2014/main" id="{F5C2D05C-A552-B2B8-90E0-9D2156DC980A}"/>
              </a:ext>
            </a:extLst>
          </p:cNvPr>
          <p:cNvPicPr>
            <a:picLocks noChangeAspect="1"/>
          </p:cNvPicPr>
          <p:nvPr/>
        </p:nvPicPr>
        <p:blipFill>
          <a:blip r:embed="rId3"/>
          <a:stretch>
            <a:fillRect/>
          </a:stretch>
        </p:blipFill>
        <p:spPr>
          <a:xfrm>
            <a:off x="2942603" y="0"/>
            <a:ext cx="5981480" cy="1729474"/>
          </a:xfrm>
          <a:prstGeom prst="rect">
            <a:avLst/>
          </a:prstGeom>
        </p:spPr>
      </p:pic>
      <p:pic>
        <p:nvPicPr>
          <p:cNvPr id="7" name="Picture 6" descr="A colorful pie chart with text&#10;&#10;Description automatically generated">
            <a:extLst>
              <a:ext uri="{FF2B5EF4-FFF2-40B4-BE49-F238E27FC236}">
                <a16:creationId xmlns:a16="http://schemas.microsoft.com/office/drawing/2014/main" id="{84BEB3D3-69FE-AD28-DB0A-4DF876A3D7A3}"/>
              </a:ext>
            </a:extLst>
          </p:cNvPr>
          <p:cNvPicPr>
            <a:picLocks noChangeAspect="1"/>
          </p:cNvPicPr>
          <p:nvPr/>
        </p:nvPicPr>
        <p:blipFill>
          <a:blip r:embed="rId4"/>
          <a:stretch>
            <a:fillRect/>
          </a:stretch>
        </p:blipFill>
        <p:spPr>
          <a:xfrm>
            <a:off x="7477246" y="2089231"/>
            <a:ext cx="4714754" cy="4768768"/>
          </a:xfrm>
          <a:prstGeom prst="rect">
            <a:avLst/>
          </a:prstGeom>
          <a:ln w="38100">
            <a:solidFill>
              <a:schemeClr val="tx1"/>
            </a:solidFill>
          </a:ln>
        </p:spPr>
      </p:pic>
    </p:spTree>
    <p:extLst>
      <p:ext uri="{BB962C8B-B14F-4D97-AF65-F5344CB8AC3E}">
        <p14:creationId xmlns:p14="http://schemas.microsoft.com/office/powerpoint/2010/main" val="3142832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8DE2009-EEE6-24A9-DFBD-D58A140F6D7B}"/>
              </a:ext>
            </a:extLst>
          </p:cNvPr>
          <p:cNvPicPr>
            <a:picLocks noChangeAspect="1"/>
          </p:cNvPicPr>
          <p:nvPr/>
        </p:nvPicPr>
        <p:blipFill>
          <a:blip r:embed="rId2"/>
          <a:stretch>
            <a:fillRect/>
          </a:stretch>
        </p:blipFill>
        <p:spPr>
          <a:xfrm>
            <a:off x="2629025" y="0"/>
            <a:ext cx="5757335" cy="1932972"/>
          </a:xfrm>
          <a:prstGeom prst="rect">
            <a:avLst/>
          </a:prstGeom>
        </p:spPr>
      </p:pic>
      <p:sp>
        <p:nvSpPr>
          <p:cNvPr id="13" name="Down Arrow Callout 12">
            <a:extLst>
              <a:ext uri="{FF2B5EF4-FFF2-40B4-BE49-F238E27FC236}">
                <a16:creationId xmlns:a16="http://schemas.microsoft.com/office/drawing/2014/main" id="{A2F234C8-66A1-10AA-8F47-03723055442D}"/>
              </a:ext>
            </a:extLst>
          </p:cNvPr>
          <p:cNvSpPr/>
          <p:nvPr/>
        </p:nvSpPr>
        <p:spPr>
          <a:xfrm>
            <a:off x="329806" y="2309150"/>
            <a:ext cx="3362589" cy="2135529"/>
          </a:xfrm>
          <a:prstGeom prst="downArrowCallou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14" name="TextBox 13">
            <a:extLst>
              <a:ext uri="{FF2B5EF4-FFF2-40B4-BE49-F238E27FC236}">
                <a16:creationId xmlns:a16="http://schemas.microsoft.com/office/drawing/2014/main" id="{EB15445B-C1B1-BD69-F509-2C819695DA63}"/>
              </a:ext>
            </a:extLst>
          </p:cNvPr>
          <p:cNvSpPr txBox="1"/>
          <p:nvPr/>
        </p:nvSpPr>
        <p:spPr>
          <a:xfrm>
            <a:off x="778396" y="2846975"/>
            <a:ext cx="2465407" cy="369332"/>
          </a:xfrm>
          <a:prstGeom prst="rect">
            <a:avLst/>
          </a:prstGeom>
          <a:noFill/>
        </p:spPr>
        <p:txBody>
          <a:bodyPr wrap="square" rtlCol="0">
            <a:spAutoFit/>
          </a:bodyPr>
          <a:lstStyle/>
          <a:p>
            <a:pPr algn="ctr"/>
            <a:r>
              <a:rPr lang="en-US" b="1" kern="0" dirty="0">
                <a:solidFill>
                  <a:srgbClr val="0D0D0D"/>
                </a:solidFill>
                <a:effectLst/>
                <a:latin typeface="Calibri" panose="020F0502020204030204" pitchFamily="34" charset="0"/>
                <a:ea typeface="Times New Roman" panose="02020603050405020304" pitchFamily="18" charset="0"/>
                <a:cs typeface="Calibri" panose="020F0502020204030204" pitchFamily="34" charset="0"/>
              </a:rPr>
              <a:t>Churn Analysis</a:t>
            </a:r>
            <a:r>
              <a:rPr lang="en-US" dirty="0">
                <a:effectLst/>
                <a:latin typeface="Calibri" panose="020F0502020204030204" pitchFamily="34" charset="0"/>
                <a:cs typeface="Calibri" panose="020F0502020204030204" pitchFamily="34" charset="0"/>
              </a:rPr>
              <a:t> </a:t>
            </a:r>
            <a:endParaRPr lang="en-US" dirty="0">
              <a:latin typeface="Calibri" panose="020F0502020204030204" pitchFamily="34" charset="0"/>
              <a:cs typeface="Calibri" panose="020F0502020204030204" pitchFamily="34" charset="0"/>
            </a:endParaRPr>
          </a:p>
        </p:txBody>
      </p:sp>
      <p:sp>
        <p:nvSpPr>
          <p:cNvPr id="15" name="Down Arrow Callout 14">
            <a:extLst>
              <a:ext uri="{FF2B5EF4-FFF2-40B4-BE49-F238E27FC236}">
                <a16:creationId xmlns:a16="http://schemas.microsoft.com/office/drawing/2014/main" id="{4D53D17D-4190-1CD6-7C8C-C8455314128F}"/>
              </a:ext>
            </a:extLst>
          </p:cNvPr>
          <p:cNvSpPr/>
          <p:nvPr/>
        </p:nvSpPr>
        <p:spPr>
          <a:xfrm>
            <a:off x="8063623" y="2361235"/>
            <a:ext cx="3362589" cy="2135529"/>
          </a:xfrm>
          <a:prstGeom prst="downArrowCallou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own Arrow Callout 15">
            <a:extLst>
              <a:ext uri="{FF2B5EF4-FFF2-40B4-BE49-F238E27FC236}">
                <a16:creationId xmlns:a16="http://schemas.microsoft.com/office/drawing/2014/main" id="{3B42B31D-A880-EFCD-7773-7D8046DC7D3F}"/>
              </a:ext>
            </a:extLst>
          </p:cNvPr>
          <p:cNvSpPr/>
          <p:nvPr/>
        </p:nvSpPr>
        <p:spPr>
          <a:xfrm>
            <a:off x="3960475" y="2347085"/>
            <a:ext cx="3362589" cy="2135529"/>
          </a:xfrm>
          <a:prstGeom prst="downArrowCallou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02EA483C-2DB5-B15A-DB94-EBFB288C80EA}"/>
              </a:ext>
            </a:extLst>
          </p:cNvPr>
          <p:cNvSpPr txBox="1"/>
          <p:nvPr/>
        </p:nvSpPr>
        <p:spPr>
          <a:xfrm>
            <a:off x="4319140" y="2708476"/>
            <a:ext cx="2741417" cy="646331"/>
          </a:xfrm>
          <a:prstGeom prst="rect">
            <a:avLst/>
          </a:prstGeom>
          <a:solidFill>
            <a:schemeClr val="accent6">
              <a:lumMod val="60000"/>
              <a:lumOff val="40000"/>
            </a:schemeClr>
          </a:solidFill>
        </p:spPr>
        <p:txBody>
          <a:bodyPr wrap="square" rtlCol="0">
            <a:spAutoFit/>
          </a:bodyPr>
          <a:lstStyle/>
          <a:p>
            <a:pPr algn="ctr"/>
            <a:r>
              <a:rPr lang="en-US" b="1" kern="0" dirty="0">
                <a:solidFill>
                  <a:srgbClr val="0D0D0D"/>
                </a:solidFill>
                <a:effectLst/>
                <a:latin typeface="Calibri" panose="020F0502020204030204" pitchFamily="34" charset="0"/>
                <a:ea typeface="Times New Roman" panose="02020603050405020304" pitchFamily="18" charset="0"/>
                <a:cs typeface="Calibri" panose="020F0502020204030204" pitchFamily="34" charset="0"/>
              </a:rPr>
              <a:t>High-Risk Segments</a:t>
            </a:r>
            <a:r>
              <a:rPr lang="en-US" dirty="0">
                <a:effectLst/>
                <a:latin typeface="Calibri" panose="020F0502020204030204" pitchFamily="34" charset="0"/>
                <a:cs typeface="Calibri" panose="020F0502020204030204" pitchFamily="34" charset="0"/>
              </a:rPr>
              <a:t> </a:t>
            </a:r>
            <a:endParaRPr lang="en-US" dirty="0">
              <a:latin typeface="Calibri" panose="020F0502020204030204" pitchFamily="34" charset="0"/>
              <a:cs typeface="Calibri" panose="020F0502020204030204" pitchFamily="34" charset="0"/>
            </a:endParaRPr>
          </a:p>
          <a:p>
            <a:endParaRPr lang="en-US" dirty="0"/>
          </a:p>
        </p:txBody>
      </p:sp>
      <p:sp>
        <p:nvSpPr>
          <p:cNvPr id="18" name="TextBox 17">
            <a:extLst>
              <a:ext uri="{FF2B5EF4-FFF2-40B4-BE49-F238E27FC236}">
                <a16:creationId xmlns:a16="http://schemas.microsoft.com/office/drawing/2014/main" id="{75FC4193-007D-56A4-2E49-15FD86010C78}"/>
              </a:ext>
            </a:extLst>
          </p:cNvPr>
          <p:cNvSpPr txBox="1"/>
          <p:nvPr/>
        </p:nvSpPr>
        <p:spPr>
          <a:xfrm>
            <a:off x="8403220" y="2708476"/>
            <a:ext cx="2800143" cy="369332"/>
          </a:xfrm>
          <a:prstGeom prst="rect">
            <a:avLst/>
          </a:prstGeom>
          <a:noFill/>
        </p:spPr>
        <p:txBody>
          <a:bodyPr wrap="square" rtlCol="0">
            <a:spAutoFit/>
          </a:bodyPr>
          <a:lstStyle/>
          <a:p>
            <a:r>
              <a:rPr lang="en-US" sz="1800" b="1" kern="0" dirty="0">
                <a:solidFill>
                  <a:srgbClr val="0D0D0D"/>
                </a:solidFill>
                <a:effectLst/>
                <a:latin typeface="Calibri" panose="020F0502020204030204" pitchFamily="34" charset="0"/>
                <a:ea typeface="Times New Roman" panose="02020603050405020304" pitchFamily="18" charset="0"/>
                <a:cs typeface="Calibri" panose="020F0502020204030204" pitchFamily="34" charset="0"/>
              </a:rPr>
              <a:t>Competitor Comparison</a:t>
            </a:r>
            <a:r>
              <a:rPr lang="en-US" dirty="0">
                <a:effectLst/>
                <a:latin typeface="Calibri" panose="020F0502020204030204" pitchFamily="34" charset="0"/>
                <a:cs typeface="Calibri" panose="020F0502020204030204" pitchFamily="34" charset="0"/>
              </a:rPr>
              <a:t> </a:t>
            </a:r>
            <a:endParaRPr lang="en-US" dirty="0">
              <a:latin typeface="Calibri" panose="020F0502020204030204" pitchFamily="34" charset="0"/>
              <a:cs typeface="Calibri" panose="020F0502020204030204" pitchFamily="34" charset="0"/>
            </a:endParaRPr>
          </a:p>
        </p:txBody>
      </p:sp>
      <p:sp>
        <p:nvSpPr>
          <p:cNvPr id="19" name="Rounded Rectangular Callout 18">
            <a:extLst>
              <a:ext uri="{FF2B5EF4-FFF2-40B4-BE49-F238E27FC236}">
                <a16:creationId xmlns:a16="http://schemas.microsoft.com/office/drawing/2014/main" id="{5FCD1DB2-C2B7-8C09-CD5B-C11C6FB7C4B6}"/>
              </a:ext>
            </a:extLst>
          </p:cNvPr>
          <p:cNvSpPr/>
          <p:nvPr/>
        </p:nvSpPr>
        <p:spPr>
          <a:xfrm>
            <a:off x="229631" y="4597078"/>
            <a:ext cx="3462764" cy="1794076"/>
          </a:xfrm>
          <a:prstGeom prst="wedgeRoundRectCallou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D3057514-80EB-DE2D-9F52-64179EAC8417}"/>
              </a:ext>
            </a:extLst>
          </p:cNvPr>
          <p:cNvSpPr txBox="1"/>
          <p:nvPr/>
        </p:nvSpPr>
        <p:spPr>
          <a:xfrm>
            <a:off x="329806" y="4820857"/>
            <a:ext cx="2893742" cy="1546577"/>
          </a:xfrm>
          <a:prstGeom prst="rect">
            <a:avLst/>
          </a:prstGeom>
          <a:noFill/>
        </p:spPr>
        <p:txBody>
          <a:bodyPr wrap="square" rtlCol="0">
            <a:spAutoFit/>
          </a:bodyPr>
          <a:lstStyle/>
          <a:p>
            <a:pPr marR="0" lvl="1">
              <a:lnSpc>
                <a:spcPct val="115000"/>
              </a:lnSpc>
              <a:spcBef>
                <a:spcPts val="0"/>
              </a:spcBef>
              <a:spcAft>
                <a:spcPts val="0"/>
              </a:spcAft>
              <a:buSzPts val="1000"/>
              <a:tabLst>
                <a:tab pos="914400" algn="l"/>
              </a:tabLst>
            </a:pPr>
            <a:r>
              <a:rPr lang="en-US" sz="1400" kern="0" dirty="0">
                <a:solidFill>
                  <a:srgbClr val="0D0D0D"/>
                </a:solidFill>
                <a:effectLst/>
                <a:latin typeface="Calibri" panose="020F0502020204030204" pitchFamily="34" charset="0"/>
                <a:ea typeface="Times New Roman" panose="02020603050405020304" pitchFamily="18" charset="0"/>
                <a:cs typeface="Calibri" panose="020F0502020204030204" pitchFamily="34" charset="0"/>
              </a:rPr>
              <a:t>What is the current churn rate for the ISP?</a:t>
            </a:r>
            <a:endParaRPr lang="en-US" sz="1400" kern="100" dirty="0">
              <a:solidFill>
                <a:srgbClr val="0D0D0D"/>
              </a:solidFill>
              <a:effectLst/>
              <a:latin typeface="Calibri" panose="020F0502020204030204" pitchFamily="34" charset="0"/>
              <a:ea typeface="Aptos" panose="020B0004020202020204" pitchFamily="34" charset="0"/>
              <a:cs typeface="Calibri" panose="020F0502020204030204" pitchFamily="34" charset="0"/>
            </a:endParaRPr>
          </a:p>
          <a:p>
            <a:pPr marR="0" lvl="1">
              <a:lnSpc>
                <a:spcPct val="115000"/>
              </a:lnSpc>
              <a:spcBef>
                <a:spcPts val="0"/>
              </a:spcBef>
              <a:spcAft>
                <a:spcPts val="0"/>
              </a:spcAft>
              <a:buSzPts val="1000"/>
              <a:tabLst>
                <a:tab pos="914400" algn="l"/>
              </a:tabLst>
            </a:pPr>
            <a:r>
              <a:rPr lang="en-US" sz="1400" kern="0" dirty="0">
                <a:solidFill>
                  <a:srgbClr val="0D0D0D"/>
                </a:solidFill>
                <a:effectLst/>
                <a:latin typeface="Calibri" panose="020F0502020204030204" pitchFamily="34" charset="0"/>
                <a:ea typeface="Times New Roman" panose="02020603050405020304" pitchFamily="18" charset="0"/>
                <a:cs typeface="Calibri" panose="020F0502020204030204" pitchFamily="34" charset="0"/>
              </a:rPr>
              <a:t>Can we identify patterns or trends in customer churn over the past quarters or years?</a:t>
            </a:r>
            <a:endParaRPr lang="en-US" sz="1400" kern="100" dirty="0">
              <a:solidFill>
                <a:srgbClr val="0D0D0D"/>
              </a:solidFill>
              <a:effectLst/>
              <a:latin typeface="Calibri" panose="020F0502020204030204" pitchFamily="34" charset="0"/>
              <a:ea typeface="Aptos" panose="020B0004020202020204" pitchFamily="34" charset="0"/>
              <a:cs typeface="Calibri" panose="020F0502020204030204" pitchFamily="34" charset="0"/>
            </a:endParaRPr>
          </a:p>
          <a:p>
            <a:endParaRPr lang="en-US" sz="1400" dirty="0"/>
          </a:p>
        </p:txBody>
      </p:sp>
      <p:sp>
        <p:nvSpPr>
          <p:cNvPr id="21" name="Rounded Rectangular Callout 20">
            <a:extLst>
              <a:ext uri="{FF2B5EF4-FFF2-40B4-BE49-F238E27FC236}">
                <a16:creationId xmlns:a16="http://schemas.microsoft.com/office/drawing/2014/main" id="{DEDA8F93-B9A6-8E07-1EAE-B377E2E2FDCF}"/>
              </a:ext>
            </a:extLst>
          </p:cNvPr>
          <p:cNvSpPr/>
          <p:nvPr/>
        </p:nvSpPr>
        <p:spPr>
          <a:xfrm>
            <a:off x="8063622" y="4599007"/>
            <a:ext cx="3898747" cy="1794076"/>
          </a:xfrm>
          <a:prstGeom prst="wedgeRoundRectCallou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ular Callout 21">
            <a:extLst>
              <a:ext uri="{FF2B5EF4-FFF2-40B4-BE49-F238E27FC236}">
                <a16:creationId xmlns:a16="http://schemas.microsoft.com/office/drawing/2014/main" id="{1CAF2170-F3E4-E7F8-3CAB-200E64B2F70F}"/>
              </a:ext>
            </a:extLst>
          </p:cNvPr>
          <p:cNvSpPr/>
          <p:nvPr/>
        </p:nvSpPr>
        <p:spPr>
          <a:xfrm>
            <a:off x="4013561" y="4597078"/>
            <a:ext cx="3462764" cy="1794076"/>
          </a:xfrm>
          <a:prstGeom prst="wedgeRoundRectCallou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A7A80CEE-44FC-067E-BD56-AEF6FC1D6610}"/>
              </a:ext>
            </a:extLst>
          </p:cNvPr>
          <p:cNvSpPr txBox="1"/>
          <p:nvPr/>
        </p:nvSpPr>
        <p:spPr>
          <a:xfrm>
            <a:off x="3732949" y="4740002"/>
            <a:ext cx="3817639" cy="1360372"/>
          </a:xfrm>
          <a:prstGeom prst="rect">
            <a:avLst/>
          </a:prstGeom>
          <a:noFill/>
        </p:spPr>
        <p:txBody>
          <a:bodyPr wrap="square" rtlCol="0">
            <a:spAutoFit/>
          </a:bodyPr>
          <a:lstStyle/>
          <a:p>
            <a:pPr marR="0" lvl="1">
              <a:lnSpc>
                <a:spcPct val="115000"/>
              </a:lnSpc>
              <a:spcBef>
                <a:spcPts val="0"/>
              </a:spcBef>
              <a:spcAft>
                <a:spcPts val="0"/>
              </a:spcAft>
              <a:buSzPts val="1000"/>
              <a:tabLst>
                <a:tab pos="857250" algn="l"/>
              </a:tabLst>
            </a:pPr>
            <a:r>
              <a:rPr lang="en-US" sz="1400" kern="0" dirty="0">
                <a:solidFill>
                  <a:srgbClr val="0D0D0D"/>
                </a:solidFill>
                <a:effectLst/>
                <a:latin typeface="Calibri" panose="020F0502020204030204" pitchFamily="34" charset="0"/>
                <a:ea typeface="Times New Roman" panose="02020603050405020304" pitchFamily="18" charset="0"/>
                <a:cs typeface="Calibri" panose="020F0502020204030204" pitchFamily="34" charset="0"/>
              </a:rPr>
              <a:t>Which customer segments are at the highest risk of churning?</a:t>
            </a:r>
            <a:endParaRPr lang="en-US" sz="1400" kern="100" dirty="0">
              <a:effectLst/>
              <a:latin typeface="Calibri" panose="020F0502020204030204" pitchFamily="34" charset="0"/>
              <a:ea typeface="Aptos" panose="020B0004020202020204" pitchFamily="34" charset="0"/>
              <a:cs typeface="Calibri" panose="020F0502020204030204" pitchFamily="34" charset="0"/>
            </a:endParaRPr>
          </a:p>
          <a:p>
            <a:pPr marR="0" lvl="1">
              <a:lnSpc>
                <a:spcPct val="115000"/>
              </a:lnSpc>
              <a:spcBef>
                <a:spcPts val="0"/>
              </a:spcBef>
              <a:spcAft>
                <a:spcPts val="0"/>
              </a:spcAft>
              <a:buSzPts val="1000"/>
              <a:tabLst>
                <a:tab pos="857250" algn="l"/>
              </a:tabLst>
            </a:pPr>
            <a:r>
              <a:rPr lang="en-US" sz="1400" kern="0" dirty="0">
                <a:solidFill>
                  <a:srgbClr val="0D0D0D"/>
                </a:solidFill>
                <a:effectLst/>
                <a:latin typeface="Calibri" panose="020F0502020204030204" pitchFamily="34" charset="0"/>
                <a:ea typeface="Times New Roman" panose="02020603050405020304" pitchFamily="18" charset="0"/>
                <a:cs typeface="Calibri" panose="020F0502020204030204" pitchFamily="34" charset="0"/>
              </a:rPr>
              <a:t>What are the common characteristics of customers who have recently churned?</a:t>
            </a:r>
            <a:endParaRPr lang="en-US" sz="1400" kern="100" dirty="0">
              <a:effectLst/>
              <a:latin typeface="Calibri" panose="020F0502020204030204" pitchFamily="34" charset="0"/>
              <a:ea typeface="Aptos" panose="020B0004020202020204" pitchFamily="34" charset="0"/>
              <a:cs typeface="Calibri" panose="020F0502020204030204" pitchFamily="34" charset="0"/>
            </a:endParaRPr>
          </a:p>
          <a:p>
            <a:endParaRPr lang="en-US" dirty="0"/>
          </a:p>
        </p:txBody>
      </p:sp>
      <p:sp>
        <p:nvSpPr>
          <p:cNvPr id="24" name="TextBox 23">
            <a:extLst>
              <a:ext uri="{FF2B5EF4-FFF2-40B4-BE49-F238E27FC236}">
                <a16:creationId xmlns:a16="http://schemas.microsoft.com/office/drawing/2014/main" id="{4C06148A-7C74-5BA4-BE6C-2EC138F1E7BA}"/>
              </a:ext>
            </a:extLst>
          </p:cNvPr>
          <p:cNvSpPr txBox="1"/>
          <p:nvPr/>
        </p:nvSpPr>
        <p:spPr>
          <a:xfrm>
            <a:off x="7874569" y="4740002"/>
            <a:ext cx="4001055" cy="1360372"/>
          </a:xfrm>
          <a:prstGeom prst="rect">
            <a:avLst/>
          </a:prstGeom>
          <a:noFill/>
        </p:spPr>
        <p:txBody>
          <a:bodyPr wrap="square" rtlCol="0">
            <a:spAutoFit/>
          </a:bodyPr>
          <a:lstStyle/>
          <a:p>
            <a:pPr marR="0" lvl="1">
              <a:lnSpc>
                <a:spcPct val="115000"/>
              </a:lnSpc>
              <a:spcBef>
                <a:spcPts val="0"/>
              </a:spcBef>
              <a:spcAft>
                <a:spcPts val="0"/>
              </a:spcAft>
              <a:buSzPts val="1000"/>
              <a:tabLst>
                <a:tab pos="857250" algn="l"/>
              </a:tabLst>
            </a:pPr>
            <a:r>
              <a:rPr lang="en-US" sz="1400" kern="0" dirty="0">
                <a:solidFill>
                  <a:srgbClr val="0D0D0D"/>
                </a:solidFill>
                <a:effectLst/>
                <a:latin typeface="Calibri" panose="020F0502020204030204" pitchFamily="34" charset="0"/>
                <a:ea typeface="Times New Roman" panose="02020603050405020304" pitchFamily="18" charset="0"/>
                <a:cs typeface="Calibri" panose="020F0502020204030204" pitchFamily="34" charset="0"/>
              </a:rPr>
              <a:t>How do our churn rates compare to competitors in the industry?</a:t>
            </a:r>
            <a:endParaRPr lang="en-US" sz="1400" kern="100" dirty="0">
              <a:latin typeface="Calibri" panose="020F0502020204030204" pitchFamily="34" charset="0"/>
              <a:ea typeface="Times New Roman" panose="02020603050405020304" pitchFamily="18" charset="0"/>
              <a:cs typeface="Calibri" panose="020F0502020204030204" pitchFamily="34" charset="0"/>
            </a:endParaRPr>
          </a:p>
          <a:p>
            <a:pPr marR="0" lvl="1">
              <a:lnSpc>
                <a:spcPct val="115000"/>
              </a:lnSpc>
              <a:spcBef>
                <a:spcPts val="0"/>
              </a:spcBef>
              <a:spcAft>
                <a:spcPts val="0"/>
              </a:spcAft>
              <a:buSzPts val="1000"/>
              <a:tabLst>
                <a:tab pos="857250" algn="l"/>
              </a:tabLst>
            </a:pPr>
            <a:r>
              <a:rPr lang="en-US" sz="1400" kern="0" dirty="0">
                <a:solidFill>
                  <a:srgbClr val="0D0D0D"/>
                </a:solidFill>
                <a:effectLst/>
                <a:latin typeface="Calibri" panose="020F0502020204030204" pitchFamily="34" charset="0"/>
                <a:ea typeface="Times New Roman" panose="02020603050405020304" pitchFamily="18" charset="0"/>
                <a:cs typeface="Calibri" panose="020F0502020204030204" pitchFamily="34" charset="0"/>
              </a:rPr>
              <a:t>Are there lessons or strategies we can learn from successful competitors?</a:t>
            </a:r>
            <a:endParaRPr lang="en-US" sz="1400" kern="100" dirty="0">
              <a:effectLst/>
              <a:latin typeface="Calibri" panose="020F0502020204030204" pitchFamily="34" charset="0"/>
              <a:ea typeface="Aptos" panose="020B000402020202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3429022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hand holding a light bulb over dice&#10;&#10;Description automatically generated">
            <a:extLst>
              <a:ext uri="{FF2B5EF4-FFF2-40B4-BE49-F238E27FC236}">
                <a16:creationId xmlns:a16="http://schemas.microsoft.com/office/drawing/2014/main" id="{E56383C9-6FFF-051B-EA1A-6E5F5A2070B1}"/>
              </a:ext>
            </a:extLst>
          </p:cNvPr>
          <p:cNvPicPr>
            <a:picLocks noChangeAspect="1"/>
          </p:cNvPicPr>
          <p:nvPr/>
        </p:nvPicPr>
        <p:blipFill rotWithShape="1">
          <a:blip r:embed="rId2"/>
          <a:srcRect b="17721"/>
          <a:stretch/>
        </p:blipFill>
        <p:spPr>
          <a:xfrm>
            <a:off x="2073598" y="0"/>
            <a:ext cx="6111433" cy="1759352"/>
          </a:xfrm>
          <a:prstGeom prst="rect">
            <a:avLst/>
          </a:prstGeom>
        </p:spPr>
      </p:pic>
      <p:pic>
        <p:nvPicPr>
          <p:cNvPr id="7" name="Picture 6" descr="A cartoon of a child pointing at a light bulb&#10;&#10;Description automatically generated">
            <a:extLst>
              <a:ext uri="{FF2B5EF4-FFF2-40B4-BE49-F238E27FC236}">
                <a16:creationId xmlns:a16="http://schemas.microsoft.com/office/drawing/2014/main" id="{0D41BE7A-F6DC-41A6-5721-F9448CBA1AA5}"/>
              </a:ext>
            </a:extLst>
          </p:cNvPr>
          <p:cNvPicPr>
            <a:picLocks noChangeAspect="1"/>
          </p:cNvPicPr>
          <p:nvPr/>
        </p:nvPicPr>
        <p:blipFill>
          <a:blip r:embed="rId3"/>
          <a:stretch>
            <a:fillRect/>
          </a:stretch>
        </p:blipFill>
        <p:spPr>
          <a:xfrm>
            <a:off x="8185031" y="0"/>
            <a:ext cx="2145175" cy="1759352"/>
          </a:xfrm>
          <a:prstGeom prst="rect">
            <a:avLst/>
          </a:prstGeom>
        </p:spPr>
      </p:pic>
      <p:graphicFrame>
        <p:nvGraphicFramePr>
          <p:cNvPr id="4" name="Diagram 3">
            <a:extLst>
              <a:ext uri="{FF2B5EF4-FFF2-40B4-BE49-F238E27FC236}">
                <a16:creationId xmlns:a16="http://schemas.microsoft.com/office/drawing/2014/main" id="{22F0D7F5-5DF9-97AC-BBE7-DE957F43CE62}"/>
              </a:ext>
            </a:extLst>
          </p:cNvPr>
          <p:cNvGraphicFramePr/>
          <p:nvPr>
            <p:extLst>
              <p:ext uri="{D42A27DB-BD31-4B8C-83A1-F6EECF244321}">
                <p14:modId xmlns:p14="http://schemas.microsoft.com/office/powerpoint/2010/main" val="3428707839"/>
              </p:ext>
            </p:extLst>
          </p:nvPr>
        </p:nvGraphicFramePr>
        <p:xfrm>
          <a:off x="1271752" y="2249214"/>
          <a:ext cx="9764110" cy="44143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48449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iagram of a diagram of data&#10;&#10;Description automatically generated">
            <a:extLst>
              <a:ext uri="{FF2B5EF4-FFF2-40B4-BE49-F238E27FC236}">
                <a16:creationId xmlns:a16="http://schemas.microsoft.com/office/drawing/2014/main" id="{9800DE5D-2527-178F-FEBD-4DF3AEAFA661}"/>
              </a:ext>
            </a:extLst>
          </p:cNvPr>
          <p:cNvPicPr>
            <a:picLocks noChangeAspect="1"/>
          </p:cNvPicPr>
          <p:nvPr/>
        </p:nvPicPr>
        <p:blipFill>
          <a:blip r:embed="rId2"/>
          <a:stretch>
            <a:fillRect/>
          </a:stretch>
        </p:blipFill>
        <p:spPr>
          <a:xfrm>
            <a:off x="0" y="1966059"/>
            <a:ext cx="5214315" cy="4004841"/>
          </a:xfrm>
          <a:prstGeom prst="rect">
            <a:avLst/>
          </a:prstGeom>
        </p:spPr>
      </p:pic>
      <p:graphicFrame>
        <p:nvGraphicFramePr>
          <p:cNvPr id="4" name="Diagram 3">
            <a:extLst>
              <a:ext uri="{FF2B5EF4-FFF2-40B4-BE49-F238E27FC236}">
                <a16:creationId xmlns:a16="http://schemas.microsoft.com/office/drawing/2014/main" id="{74872284-A109-649B-46B2-2E284B9DF974}"/>
              </a:ext>
            </a:extLst>
          </p:cNvPr>
          <p:cNvGraphicFramePr/>
          <p:nvPr>
            <p:extLst>
              <p:ext uri="{D42A27DB-BD31-4B8C-83A1-F6EECF244321}">
                <p14:modId xmlns:p14="http://schemas.microsoft.com/office/powerpoint/2010/main" val="1285005707"/>
              </p:ext>
            </p:extLst>
          </p:nvPr>
        </p:nvGraphicFramePr>
        <p:xfrm>
          <a:off x="3645883" y="357188"/>
          <a:ext cx="5057273" cy="12520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a:extLst>
              <a:ext uri="{FF2B5EF4-FFF2-40B4-BE49-F238E27FC236}">
                <a16:creationId xmlns:a16="http://schemas.microsoft.com/office/drawing/2014/main" id="{C5C12048-4943-CDD0-446C-A58DF3B4931B}"/>
              </a:ext>
            </a:extLst>
          </p:cNvPr>
          <p:cNvGraphicFramePr/>
          <p:nvPr>
            <p:extLst>
              <p:ext uri="{D42A27DB-BD31-4B8C-83A1-F6EECF244321}">
                <p14:modId xmlns:p14="http://schemas.microsoft.com/office/powerpoint/2010/main" val="3900813820"/>
              </p:ext>
            </p:extLst>
          </p:nvPr>
        </p:nvGraphicFramePr>
        <p:xfrm>
          <a:off x="5029200" y="1966060"/>
          <a:ext cx="6873874" cy="400484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924637493"/>
      </p:ext>
    </p:extLst>
  </p:cSld>
  <p:clrMapOvr>
    <a:masterClrMapping/>
  </p:clrMapOvr>
</p:sld>
</file>

<file path=ppt/theme/theme1.xml><?xml version="1.0" encoding="utf-8"?>
<a:theme xmlns:a="http://schemas.openxmlformats.org/drawingml/2006/main" name="Dropl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{65FE9082-1412-DF4E-BA2C-A188931C554D}tf10001073</Template>
  <TotalTime>4331</TotalTime>
  <Words>620</Words>
  <Application>Microsoft Macintosh PowerPoint</Application>
  <PresentationFormat>Widescreen</PresentationFormat>
  <Paragraphs>70</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Aptos Narrow</vt:lpstr>
      <vt:lpstr>Arial</vt:lpstr>
      <vt:lpstr>Calibri</vt:lpstr>
      <vt:lpstr>Söhne</vt:lpstr>
      <vt:lpstr>Times New Roman</vt:lpstr>
      <vt:lpstr>Tw Cen MT</vt:lpstr>
      <vt:lpstr>Wingdings</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Suttipally, Venu Gopal Reddy</dc:creator>
  <cp:lastModifiedBy>Radiah Zaman</cp:lastModifiedBy>
  <cp:revision>25</cp:revision>
  <dcterms:created xsi:type="dcterms:W3CDTF">2024-02-28T19:03:49Z</dcterms:created>
  <dcterms:modified xsi:type="dcterms:W3CDTF">2024-03-03T22:55:38Z</dcterms:modified>
</cp:coreProperties>
</file>