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096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56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0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9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4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09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5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6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E06A-B97D-4FC4-B27C-0659BB953CDC}" type="datetimeFigureOut">
              <a:rPr lang="bg-BG" smtClean="0"/>
              <a:t>7.1.2015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4F83-0F5A-40FA-B3A8-7E3B474D85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9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396552" y="908720"/>
            <a:ext cx="9937104" cy="2376264"/>
          </a:xfrm>
        </p:spPr>
        <p:txBody>
          <a:bodyPr>
            <a:noAutofit/>
          </a:bodyPr>
          <a:lstStyle/>
          <a:p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Bulls and Cows 5</a:t>
            </a:r>
            <a:endParaRPr lang="bg-BG" sz="9100" b="1" dirty="0">
              <a:latin typeface="Century Gothic" panose="020B0502020202020204" pitchFamily="34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-756592" y="4653136"/>
            <a:ext cx="10729192" cy="1152128"/>
          </a:xfrm>
        </p:spPr>
        <p:txBody>
          <a:bodyPr>
            <a:normAutofit/>
          </a:bodyPr>
          <a:lstStyle/>
          <a:p>
            <a:r>
              <a:rPr lang="bg-BG" sz="4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</a:t>
            </a:r>
            <a:r>
              <a:rPr lang="bg-BG" sz="4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AKARIA | Software </a:t>
            </a:r>
            <a:r>
              <a:rPr lang="bg-BG" sz="4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University</a:t>
            </a:r>
            <a:endParaRPr lang="bg-BG" sz="43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-756592" y="620688"/>
            <a:ext cx="1065718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Teamwork</a:t>
            </a:r>
            <a:r>
              <a:rPr lang="bg-BG" sz="4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Project </a:t>
            </a:r>
            <a:r>
              <a:rPr lang="bg-BG" sz="4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High</a:t>
            </a:r>
            <a:r>
              <a:rPr lang="bg-BG" sz="4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Quality </a:t>
            </a:r>
            <a:r>
              <a:rPr lang="bg-BG" sz="4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Code</a:t>
            </a:r>
            <a:r>
              <a:rPr lang="bg-BG" sz="4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bg-BG" sz="41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?????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59114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Questions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9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284984"/>
            <a:ext cx="10729192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Tzvetan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Ganchev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ZvetanIG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Yana Slavcheva |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jabalka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r">
              <a:buNone/>
            </a:pP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Valeri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anchev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vmanchev</a:t>
            </a:r>
            <a:endParaRPr lang="bg-BG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08520" y="908720"/>
            <a:ext cx="964907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TeamAkaria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7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https://github.com/TEAM-AKRAIA</a:t>
            </a:r>
            <a:endParaRPr lang="bg-BG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GitHub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mainly together on one machine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WayOfWork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3068960"/>
            <a:ext cx="1072919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redesigned project structure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reformatted source code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renamed variables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extracted methods</a:t>
            </a:r>
          </a:p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etc.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Refactoring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Refactoring Documentation for the Project.docx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Documentation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869160"/>
            <a:ext cx="10729192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documentation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90.55% coverage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UnitTests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2"/>
          <p:cNvSpPr txBox="1">
            <a:spLocks/>
          </p:cNvSpPr>
          <p:nvPr/>
        </p:nvSpPr>
        <p:spPr>
          <a:xfrm>
            <a:off x="-1476672" y="4653136"/>
            <a:ext cx="1072919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Game.Run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()</a:t>
            </a:r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-180528" y="908720"/>
            <a:ext cx="972108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Demo</a:t>
            </a:r>
            <a:endParaRPr lang="bg-BG" sz="9100" b="1" dirty="0">
              <a:solidFill>
                <a:schemeClr val="tx2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</Words>
  <Application>Microsoft Office PowerPoint</Application>
  <PresentationFormat>Презентация на цял екран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Office тема</vt:lpstr>
      <vt:lpstr>Bulls and Cows 5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5</dc:title>
  <dc:creator>Яна Славчева</dc:creator>
  <cp:lastModifiedBy>Яна Славчева</cp:lastModifiedBy>
  <cp:revision>6</cp:revision>
  <dcterms:created xsi:type="dcterms:W3CDTF">2015-01-07T11:09:19Z</dcterms:created>
  <dcterms:modified xsi:type="dcterms:W3CDTF">2015-01-07T11:38:34Z</dcterms:modified>
</cp:coreProperties>
</file>