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9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6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9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4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09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5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6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96552" y="908720"/>
            <a:ext cx="9937104" cy="2376264"/>
          </a:xfrm>
        </p:spPr>
        <p:txBody>
          <a:bodyPr>
            <a:noAutofit/>
          </a:bodyPr>
          <a:lstStyle/>
          <a:p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Bulls and Cows 5</a:t>
            </a:r>
            <a:endParaRPr lang="bg-BG" sz="91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756592" y="4653136"/>
            <a:ext cx="10729192" cy="1152128"/>
          </a:xfrm>
        </p:spPr>
        <p:txBody>
          <a:bodyPr>
            <a:normAutofit/>
          </a:bodyPr>
          <a:lstStyle/>
          <a:p>
            <a:r>
              <a:rPr lang="bg-BG" sz="4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</a:t>
            </a:r>
            <a:r>
              <a:rPr lang="bg-BG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bg-BG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AK</a:t>
            </a:r>
            <a:r>
              <a:rPr lang="en-US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RA</a:t>
            </a:r>
            <a:r>
              <a:rPr lang="bg-BG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IA </a:t>
            </a:r>
            <a:r>
              <a:rPr lang="bg-BG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Software </a:t>
            </a:r>
            <a:r>
              <a:rPr lang="bg-BG" sz="4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University</a:t>
            </a:r>
            <a:endParaRPr lang="bg-BG" sz="43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756592" y="620688"/>
            <a:ext cx="1065718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Teamwork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Project </a:t>
            </a:r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High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Quality </a:t>
            </a:r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Code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bg-BG" sz="41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?????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284984"/>
            <a:ext cx="10729192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Tzvetan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Ganchev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ZvetanIG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jabalka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Valeri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Manchev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vmanchev</a:t>
            </a:r>
            <a:endParaRPr lang="bg-BG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TeamAkraia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7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https://github.com/TEAM-AKRAIA</a:t>
            </a:r>
            <a:endParaRPr lang="bg-BG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mainly together on one machine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WayOfWork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redesigned project structure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reformatted source code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renamed variables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extracted methods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etc.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Refactoring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Refactoring Documentation for the Project.docx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Documentation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documentation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90.55% coverage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UnitTests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Game.Run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()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69</Words>
  <Application>Microsoft Office PowerPoint</Application>
  <PresentationFormat>Презентация на цял екран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Office тема</vt:lpstr>
      <vt:lpstr>Bulls and Cows 5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5</dc:title>
  <dc:creator>Яна Славчева</dc:creator>
  <cp:lastModifiedBy>Яна Славчева</cp:lastModifiedBy>
  <cp:revision>7</cp:revision>
  <dcterms:created xsi:type="dcterms:W3CDTF">2015-01-07T11:09:19Z</dcterms:created>
  <dcterms:modified xsi:type="dcterms:W3CDTF">2015-01-07T11:47:57Z</dcterms:modified>
</cp:coreProperties>
</file>