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67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3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4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4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7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566C-FE3F-4C68-B5FC-69E8E0A07A36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5D89-F008-40C5-B767-D5F4DF6E0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7497" y="691335"/>
            <a:ext cx="568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blockchain-python-tutorial-master_4</a:t>
            </a:r>
            <a:endParaRPr lang="zh-TW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398624" y="2229190"/>
            <a:ext cx="73921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1. Master can receive data from client</a:t>
            </a:r>
            <a:endParaRPr lang="en-US" altLang="zh-TW" sz="2800" b="1" dirty="0"/>
          </a:p>
          <a:p>
            <a:r>
              <a:rPr lang="en-US" altLang="zh-TW" sz="2800" b="1" dirty="0" smtClean="0"/>
              <a:t>2. Master can mine the data , but it need modify</a:t>
            </a:r>
          </a:p>
        </p:txBody>
      </p:sp>
      <p:sp>
        <p:nvSpPr>
          <p:cNvPr id="7" name="矩形 6"/>
          <p:cNvSpPr/>
          <p:nvPr/>
        </p:nvSpPr>
        <p:spPr>
          <a:xfrm>
            <a:off x="3763100" y="3701534"/>
            <a:ext cx="2614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Update file</a:t>
            </a:r>
          </a:p>
          <a:p>
            <a:r>
              <a:rPr lang="en-US" altLang="zh-TW" dirty="0" err="1" smtClean="0"/>
              <a:t>blockchain_client</a:t>
            </a:r>
            <a:r>
              <a:rPr lang="en-US" altLang="zh-TW" dirty="0" smtClean="0"/>
              <a:t> _1_3.py</a:t>
            </a:r>
          </a:p>
          <a:p>
            <a:r>
              <a:rPr lang="en-US" altLang="zh-TW" dirty="0" smtClean="0"/>
              <a:t>blockchain_1_3.py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7497" y="691335"/>
            <a:ext cx="5868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blockchain-python-tutorial-master_10</a:t>
            </a:r>
            <a:endParaRPr lang="zh-TW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472626" y="1488377"/>
            <a:ext cx="70778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/>
              <a:t>1. Hash function  nonce</a:t>
            </a:r>
            <a:endParaRPr lang="en-US" altLang="zh-TW" sz="2400" b="1" dirty="0"/>
          </a:p>
          <a:p>
            <a:r>
              <a:rPr lang="en-US" altLang="zh-TW" sz="2400" b="1" dirty="0" smtClean="0"/>
              <a:t>2. </a:t>
            </a:r>
            <a:r>
              <a:rPr lang="en-US" altLang="zh-TW" sz="2400" b="1" dirty="0" err="1" smtClean="0"/>
              <a:t>Clinent</a:t>
            </a:r>
            <a:r>
              <a:rPr lang="en-US" altLang="zh-TW" sz="2400" b="1" dirty="0"/>
              <a:t> </a:t>
            </a:r>
            <a:r>
              <a:rPr lang="en-US" altLang="zh-TW" sz="2400" b="1" dirty="0" smtClean="0"/>
              <a:t>:</a:t>
            </a:r>
            <a:r>
              <a:rPr lang="en-US" altLang="zh-TW" sz="2400" b="1" dirty="0"/>
              <a:t>Configuration</a:t>
            </a:r>
          </a:p>
          <a:p>
            <a:r>
              <a:rPr lang="en-US" altLang="zh-TW" sz="2400" b="1" dirty="0" smtClean="0"/>
              <a:t>3. </a:t>
            </a:r>
            <a:r>
              <a:rPr lang="en-US" altLang="zh-TW" sz="2400" b="1" dirty="0" err="1"/>
              <a:t>Clinent</a:t>
            </a:r>
            <a:r>
              <a:rPr lang="en-US" altLang="zh-TW" sz="2400" b="1" dirty="0"/>
              <a:t> :</a:t>
            </a:r>
            <a:r>
              <a:rPr lang="en-US" altLang="zh-TW" sz="2400" b="1" dirty="0" err="1" smtClean="0"/>
              <a:t>view_transaction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Master:</a:t>
            </a:r>
          </a:p>
          <a:p>
            <a:r>
              <a:rPr lang="en-US" altLang="zh-TW" sz="2400" b="1" dirty="0" smtClean="0"/>
              <a:t>1.Minning </a:t>
            </a:r>
            <a:r>
              <a:rPr lang="en-US" altLang="zh-TW" sz="2400" b="1" dirty="0" smtClean="0"/>
              <a:t>No reward </a:t>
            </a:r>
          </a:p>
          <a:p>
            <a:r>
              <a:rPr lang="en-US" altLang="zh-TW" sz="2400" b="1" dirty="0" err="1" smtClean="0"/>
              <a:t>b.</a:t>
            </a:r>
            <a:r>
              <a:rPr lang="en-US" altLang="zh-TW" sz="2400" b="1" dirty="0" err="1" smtClean="0"/>
              <a:t>hainblock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c. Index block number from 2 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2.Tran_Energy</a:t>
            </a:r>
          </a:p>
          <a:p>
            <a:r>
              <a:rPr lang="en-US" altLang="zh-TW" sz="2400" b="1" dirty="0" smtClean="0"/>
              <a:t>3.Hash</a:t>
            </a:r>
            <a:r>
              <a:rPr lang="en-US" altLang="zh-TW" sz="2400" b="1" dirty="0" smtClean="0"/>
              <a:t>, </a:t>
            </a:r>
            <a:r>
              <a:rPr lang="en-US" altLang="zh-TW" sz="2400" b="1" dirty="0" smtClean="0"/>
              <a:t>nonce</a:t>
            </a:r>
          </a:p>
          <a:p>
            <a:r>
              <a:rPr lang="en-US" altLang="zh-TW" sz="2400" b="1" dirty="0" smtClean="0"/>
              <a:t>4.Two masters mining (port:2000,2002)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4. </a:t>
            </a:r>
            <a:r>
              <a:rPr lang="en-US" altLang="zh-TW" sz="2400" b="1" dirty="0" smtClean="0"/>
              <a:t>Configuration</a:t>
            </a:r>
            <a:endParaRPr lang="en-US" altLang="zh-TW" sz="2400" b="1" dirty="0"/>
          </a:p>
          <a:p>
            <a:endParaRPr lang="en-US" altLang="zh-TW" sz="2400" b="1" dirty="0"/>
          </a:p>
          <a:p>
            <a:endParaRPr lang="en-US" altLang="zh-TW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848700" y="5540104"/>
            <a:ext cx="35685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blockchain_client_10_1.py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blockchain_10_1.py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71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2018-11-22T01:50:45Z</dcterms:created>
  <dcterms:modified xsi:type="dcterms:W3CDTF">2018-12-10T07:26:55Z</dcterms:modified>
</cp:coreProperties>
</file>