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8312-9182-4F09-A2AF-EA85470DD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88BB2B-4DF2-45DC-AB32-9E5495F07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C33BF-D532-4648-8AA3-1C3FBD43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EA2-1B6F-46A3-B6D1-B238B4A801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72A807-F943-42AE-A4BD-56E5D901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376EF-0EEE-4776-B56F-62BD1BBA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391-6FBB-493E-86D0-BE0EF0776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1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5A96A-9C71-46AA-8088-A3E83CCF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C6807B-BCDB-47A3-9E31-329D68340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90B36-85E9-4A8E-913C-C6EA2311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EA2-1B6F-46A3-B6D1-B238B4A801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F8709-1843-4FA3-93E9-4C6AFF4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DA5F2-09AB-4371-9D13-3FE980537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391-6FBB-493E-86D0-BE0EF0776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80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1C8D58-85AF-49D8-945D-F27D27B56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EAF6C-081D-4DF1-88EE-127E1A26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4F8FD-2F74-48F6-AB38-705A232F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EA2-1B6F-46A3-B6D1-B238B4A801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D4995-B820-4AD4-B00E-03CD09DC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4112C-35BB-445D-8E18-F1DA47C6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391-6FBB-493E-86D0-BE0EF0776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E0E66-CBF1-4AAD-AB7E-6B7C477D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63574-3ACD-42A3-B022-84704895C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68426-ED3F-4D39-A448-819EDF28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EA2-1B6F-46A3-B6D1-B238B4A801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56FD4-9201-4A21-9726-C799FAC7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ABBEB-3742-4078-ABF9-C42DAF83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391-6FBB-493E-86D0-BE0EF0776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38D21-16CB-4081-A3D4-DC340AD8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F668B1-3A6A-4AB7-BDA5-FCBE588D5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B9060-F79C-4FFE-A8A5-A7A1061F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EA2-1B6F-46A3-B6D1-B238B4A801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EE019-A321-49C0-8DA0-2B9961BF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739A6-1723-42F1-8DC6-A7795C9A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391-6FBB-493E-86D0-BE0EF0776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8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67621-AAC3-41CA-89CD-25CDD8AB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02B1C-9DE8-4B38-ABC8-21EF0F8D7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62DCBB-1686-412E-A147-3553CE59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332900-F386-4C5E-8E07-631089A9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EA2-1B6F-46A3-B6D1-B238B4A801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3F81A-7259-4C20-9746-E9EA2532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F4D283-B4F3-45E4-BA63-8CF40E49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391-6FBB-493E-86D0-BE0EF0776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6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EA9E-C491-4DD6-AADA-C9D30206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079BA8-238F-487F-BFEC-899C2B84B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DC12D-25E0-4476-BD3A-D7DD24D5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E413E3-6B7C-4AC8-B036-872BC3C70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28DDBD-C8ED-42E8-84DF-9ACE89E93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5FB769-84B9-4FB9-97A8-F01E0AD7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EA2-1B6F-46A3-B6D1-B238B4A801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3AC86D-112A-4747-B77B-32346B60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609FE3-6057-4298-BC70-6C0EFE8A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391-6FBB-493E-86D0-BE0EF0776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2A414-EE3A-4D67-B327-F2A09CFE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F884BF-9100-4F93-BCAE-E842ED51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EA2-1B6F-46A3-B6D1-B238B4A801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063D12-F8D0-4074-BD1C-95B84D82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1A5469-B31B-4E0A-92AF-332A0249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391-6FBB-493E-86D0-BE0EF0776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65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B16C1B-D411-485D-8FE7-D848E2CE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EA2-1B6F-46A3-B6D1-B238B4A801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1CA23A-489E-418E-A4A0-E248E1B7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FBB90E-F61E-42AE-B89F-93EB7446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391-6FBB-493E-86D0-BE0EF0776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9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79B9F-BCD5-4672-B54E-D395B9A3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4EECA-D9B9-4CF9-ACD7-B894EFEB3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AF439-3D69-4ACB-B108-BE055752E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710C2-BE73-4CAE-9400-0B0C438B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EA2-1B6F-46A3-B6D1-B238B4A801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FB7E7-2D68-4DE6-93F2-8B325066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ED414B-3416-412A-A3DA-25FA3C2BD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391-6FBB-493E-86D0-BE0EF0776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54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37A4D-BB9D-4EE9-841E-285C18DB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E08CF4-A91C-4B4C-839A-5BD4B27C2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0792B-4248-4F9D-A5AF-51F261653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FDD2F-8CB6-44AA-8CDA-340D740B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5DEA2-1B6F-46A3-B6D1-B238B4A801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DC68E-C785-4910-B6BE-E35F0904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DF86E-A152-42DA-B02F-CF0D56CC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E2391-6FBB-493E-86D0-BE0EF0776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53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115901-13E1-4BEE-8AF2-62B8DD9E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EA6A6-A7E5-4AD8-92B3-9C4F5B75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3CEE0-DF32-46F6-92F6-AF8C5E36D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5DEA2-1B6F-46A3-B6D1-B238B4A80128}" type="datetimeFigureOut">
              <a:rPr lang="ko-KR" altLang="en-US" smtClean="0"/>
              <a:t>2021-05-09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070E-7539-4351-9F7E-7EA65FA1F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B9E6B-1853-41B6-91E6-B05368627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2391-6FBB-493E-86D0-BE0EF0776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5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6A44F-AA38-431B-96DE-231D440F9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9362" y="2133600"/>
            <a:ext cx="7153275" cy="1722764"/>
          </a:xfrm>
        </p:spPr>
        <p:txBody>
          <a:bodyPr>
            <a:normAutofit fontScale="90000"/>
          </a:bodyPr>
          <a:lstStyle/>
          <a:p>
            <a:br>
              <a:rPr lang="en-US" altLang="ko-KR" sz="4800" b="1" dirty="0">
                <a:latin typeface="+mn-lt"/>
              </a:rPr>
            </a:br>
            <a:r>
              <a:rPr lang="en-US" altLang="ko-KR" sz="4800" b="1" dirty="0">
                <a:latin typeface="+mn-lt"/>
              </a:rPr>
              <a:t>Hybrid Blockchain</a:t>
            </a:r>
            <a:br>
              <a:rPr lang="en-US" altLang="ko-KR" sz="4800" b="1" dirty="0">
                <a:latin typeface="+mn-lt"/>
              </a:rPr>
            </a:br>
            <a:r>
              <a:rPr lang="en-US" altLang="ko-KR" sz="4800" b="1" dirty="0">
                <a:latin typeface="+mn-lt"/>
              </a:rPr>
              <a:t>Application Error Repot </a:t>
            </a:r>
            <a:endParaRPr lang="ko-KR" altLang="en-US" sz="4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035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23DCF-EA1D-4B77-9327-9D90A823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619"/>
            <a:ext cx="10515600" cy="1325563"/>
          </a:xfrm>
        </p:spPr>
        <p:txBody>
          <a:bodyPr/>
          <a:lstStyle/>
          <a:p>
            <a:pPr algn="ctr"/>
            <a:r>
              <a:rPr lang="en-US" altLang="ko-KR" b="1" dirty="0"/>
              <a:t>Contents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3F3DA-4688-4045-B861-F7E59D32A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519"/>
            <a:ext cx="10515600" cy="4351338"/>
          </a:xfrm>
        </p:spPr>
        <p:txBody>
          <a:bodyPr/>
          <a:lstStyle/>
          <a:p>
            <a:pPr marL="514350" indent="-514350" algn="ctr">
              <a:buFont typeface="+mj-lt"/>
              <a:buAutoNum type="arabicPeriod"/>
            </a:pPr>
            <a:r>
              <a:rPr lang="en-US" altLang="ko-KR" b="1" dirty="0"/>
              <a:t>Signup Error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US" altLang="ko-KR" b="1" dirty="0" err="1">
                <a:latin typeface="+mj-ea"/>
                <a:ea typeface="+mj-ea"/>
              </a:rPr>
              <a:t>PostCode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en-US" altLang="ko-KR" b="1" dirty="0">
                <a:solidFill>
                  <a:srgbClr val="202124"/>
                </a:solidFill>
                <a:latin typeface="+mj-ea"/>
                <a:ea typeface="+mj-ea"/>
              </a:rPr>
              <a:t>C</a:t>
            </a:r>
            <a:r>
              <a:rPr lang="ko-KR" altLang="ko-KR" b="1" dirty="0" err="1">
                <a:solidFill>
                  <a:srgbClr val="202124"/>
                </a:solidFill>
                <a:latin typeface="+mj-ea"/>
                <a:ea typeface="+mj-ea"/>
              </a:rPr>
              <a:t>ertification</a:t>
            </a:r>
            <a:r>
              <a:rPr lang="en-US" altLang="ko-KR" b="1" dirty="0">
                <a:solidFill>
                  <a:srgbClr val="202124"/>
                </a:solidFill>
                <a:latin typeface="+mj-ea"/>
                <a:ea typeface="+mj-ea"/>
              </a:rPr>
              <a:t> Error</a:t>
            </a:r>
          </a:p>
          <a:p>
            <a:pPr marL="0" indent="0" algn="ctr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97857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6FE2B-557B-4011-B102-1F7BD4A8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Signup  </a:t>
            </a:r>
            <a:br>
              <a:rPr lang="en-US" altLang="ko-KR" b="1" dirty="0"/>
            </a:br>
            <a:r>
              <a:rPr lang="en-US" altLang="ko-KR" b="1" dirty="0"/>
              <a:t>ID, Password Filtering Error</a:t>
            </a:r>
            <a:endParaRPr lang="ko-KR" altLang="en-US" b="1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3602442-485C-4910-9334-314035213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7569"/>
            <a:ext cx="2091906" cy="34702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86E468-9B4D-43A0-83EC-7E108FB0E70D}"/>
              </a:ext>
            </a:extLst>
          </p:cNvPr>
          <p:cNvSpPr txBox="1"/>
          <p:nvPr/>
        </p:nvSpPr>
        <p:spPr>
          <a:xfrm>
            <a:off x="649675" y="5604847"/>
            <a:ext cx="246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공백 문자 </a:t>
            </a:r>
            <a:endParaRPr lang="en-US" altLang="ko-KR" dirty="0"/>
          </a:p>
          <a:p>
            <a:pPr algn="ctr"/>
            <a:r>
              <a:rPr lang="ko-KR" altLang="en-US" dirty="0"/>
              <a:t>기입 가능 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0E3AEA-1FCC-40D6-8AE9-9278AE16A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145" y="1888995"/>
            <a:ext cx="2091906" cy="35688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8771F0-4239-43DF-8E8A-8BC061E303F0}"/>
              </a:ext>
            </a:extLst>
          </p:cNvPr>
          <p:cNvSpPr txBox="1"/>
          <p:nvPr/>
        </p:nvSpPr>
        <p:spPr>
          <a:xfrm>
            <a:off x="3230620" y="5604846"/>
            <a:ext cx="246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숫자로만  </a:t>
            </a:r>
            <a:endParaRPr lang="en-US" altLang="ko-KR" dirty="0"/>
          </a:p>
          <a:p>
            <a:pPr algn="ctr"/>
            <a:r>
              <a:rPr lang="ko-KR" altLang="en-US" dirty="0"/>
              <a:t>기입 가능 </a:t>
            </a:r>
            <a:endParaRPr lang="en-US" altLang="ko-KR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60C0DC4-0FB4-475F-8DDD-E44F8BF92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8134" y="2453381"/>
            <a:ext cx="2040547" cy="244009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76E828-C1A0-4A8F-B78F-65EB21A9A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090" y="1888995"/>
            <a:ext cx="2157518" cy="35688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BAB24A4-FB28-4092-9117-442CA31A09B7}"/>
              </a:ext>
            </a:extLst>
          </p:cNvPr>
          <p:cNvSpPr txBox="1"/>
          <p:nvPr/>
        </p:nvSpPr>
        <p:spPr>
          <a:xfrm>
            <a:off x="5844371" y="5604846"/>
            <a:ext cx="246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특수 문자 </a:t>
            </a:r>
            <a:endParaRPr lang="en-US" altLang="ko-KR" dirty="0"/>
          </a:p>
          <a:p>
            <a:pPr algn="ctr"/>
            <a:r>
              <a:rPr lang="ko-KR" altLang="en-US" dirty="0"/>
              <a:t>기입 가능 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C110CE-E538-4364-81C6-68251E23B8A6}"/>
              </a:ext>
            </a:extLst>
          </p:cNvPr>
          <p:cNvSpPr txBox="1"/>
          <p:nvPr/>
        </p:nvSpPr>
        <p:spPr>
          <a:xfrm>
            <a:off x="8733929" y="5134697"/>
            <a:ext cx="246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가입된 유저 목록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550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2C1B1-7A80-4FBA-A673-94B297D2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Signup  </a:t>
            </a:r>
            <a:br>
              <a:rPr lang="en-US" altLang="ko-KR" b="1" dirty="0"/>
            </a:br>
            <a:r>
              <a:rPr lang="en-US" altLang="ko-KR" b="1" dirty="0"/>
              <a:t>Server Access Error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92B1C3-3458-4F3D-82BD-44C60C759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5" y="2501079"/>
            <a:ext cx="6077712" cy="20498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61BFB8-EE4A-40CF-BEA7-098EAE21F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25" y="2210218"/>
            <a:ext cx="2050039" cy="36660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90EFA5-001D-495D-B14A-6C3120980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40" y="2199300"/>
            <a:ext cx="2116220" cy="36769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41334B0-A888-4CFC-9F6E-CD72DBC03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95" y="4371239"/>
            <a:ext cx="5788252" cy="2271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B13F14-09FA-4FB6-9F7A-FE979AEC785C}"/>
              </a:ext>
            </a:extLst>
          </p:cNvPr>
          <p:cNvSpPr txBox="1"/>
          <p:nvPr/>
        </p:nvSpPr>
        <p:spPr>
          <a:xfrm>
            <a:off x="6078419" y="4770638"/>
            <a:ext cx="568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500: </a:t>
            </a:r>
            <a:r>
              <a:rPr lang="ko-KR" altLang="en-US" dirty="0"/>
              <a:t>서버에 오류가 발생하여 요청을 수행할 수 없음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E3970B-818A-4551-967C-E236C48AE2CC}"/>
              </a:ext>
            </a:extLst>
          </p:cNvPr>
          <p:cNvSpPr/>
          <p:nvPr/>
        </p:nvSpPr>
        <p:spPr>
          <a:xfrm>
            <a:off x="6050337" y="2846297"/>
            <a:ext cx="5959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422: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요청은 정상이만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문법 오류로 인하여 따를 수 없</a:t>
            </a:r>
            <a:r>
              <a:rPr lang="ko-KR" altLang="en-US" dirty="0">
                <a:solidFill>
                  <a:srgbClr val="212121"/>
                </a:solidFill>
                <a:latin typeface="arial" panose="020B0604020202020204" pitchFamily="34" charset="0"/>
              </a:rPr>
              <a:t>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0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1448-B197-4C21-9F5C-9A89A4DF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 err="1"/>
              <a:t>PostCode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202124"/>
                </a:solidFill>
                <a:latin typeface="+mj-ea"/>
                <a:ea typeface="+mj-ea"/>
              </a:rPr>
              <a:t>C</a:t>
            </a:r>
            <a:r>
              <a:rPr lang="ko-KR" altLang="ko-KR" b="1" dirty="0" err="1">
                <a:solidFill>
                  <a:srgbClr val="202124"/>
                </a:solidFill>
                <a:latin typeface="+mj-ea"/>
                <a:ea typeface="+mj-ea"/>
              </a:rPr>
              <a:t>ertification</a:t>
            </a:r>
            <a:r>
              <a:rPr lang="en-US" altLang="ko-KR" b="1" dirty="0">
                <a:solidFill>
                  <a:srgbClr val="202124"/>
                </a:solidFill>
                <a:latin typeface="+mj-ea"/>
                <a:ea typeface="+mj-ea"/>
              </a:rPr>
              <a:t> </a:t>
            </a:r>
            <a:br>
              <a:rPr lang="en-US" altLang="ko-KR" b="1" dirty="0">
                <a:solidFill>
                  <a:srgbClr val="202124"/>
                </a:solidFill>
                <a:latin typeface="+mj-ea"/>
                <a:ea typeface="+mj-ea"/>
              </a:rPr>
            </a:br>
            <a:r>
              <a:rPr lang="en-US" altLang="ko-KR" b="1" dirty="0">
                <a:solidFill>
                  <a:srgbClr val="202124"/>
                </a:solidFill>
                <a:latin typeface="+mj-ea"/>
                <a:ea typeface="+mj-ea"/>
              </a:rPr>
              <a:t>Case Filtering Error</a:t>
            </a:r>
            <a:endParaRPr lang="ko-KR" altLang="en-US" b="1" dirty="0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D295443-405D-43C8-9751-A6E763E20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4" y="1997867"/>
            <a:ext cx="2304545" cy="3774281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EA7D8D1-6BD2-41EA-928B-861B2585F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850" y="1941217"/>
            <a:ext cx="2304545" cy="3830931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7246481-6A18-4EE9-83EE-C4A197745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121" y="2785022"/>
            <a:ext cx="3885679" cy="2143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59B7C3-7526-448D-8E87-BA1284B53717}"/>
              </a:ext>
            </a:extLst>
          </p:cNvPr>
          <p:cNvSpPr txBox="1"/>
          <p:nvPr/>
        </p:nvSpPr>
        <p:spPr>
          <a:xfrm>
            <a:off x="8176482" y="5237294"/>
            <a:ext cx="246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오류가 검출된 </a:t>
            </a:r>
            <a:endParaRPr lang="en-US" altLang="ko-KR" dirty="0"/>
          </a:p>
          <a:p>
            <a:pPr algn="ctr"/>
            <a:r>
              <a:rPr lang="ko-KR" altLang="en-US" dirty="0"/>
              <a:t>코드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61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82CF4-CF01-48C5-A2A5-03444480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Forward Orientation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BA002-D887-450D-83E6-789BC0114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올바르지 않은 회원가입 양식으로 인해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정상적이지 않은 데이터와 서버 오류가 발생된다고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생각되어 회원가입에 대한 코드의 수정을 통해 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어플의 안정성을 개선할 필요가 있다고 생각 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01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98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Arial</vt:lpstr>
      <vt:lpstr>Office 테마</vt:lpstr>
      <vt:lpstr> Hybrid Blockchain Application Error Repot </vt:lpstr>
      <vt:lpstr>Contents</vt:lpstr>
      <vt:lpstr>Signup   ID, Password Filtering Error</vt:lpstr>
      <vt:lpstr>Signup   Server Access Error</vt:lpstr>
      <vt:lpstr>PostCode Certification  Case Filtering Error</vt:lpstr>
      <vt:lpstr>Forward Orientation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Error Repot </dc:title>
  <dc:creator>영빈 지</dc:creator>
  <cp:lastModifiedBy>영빈 지</cp:lastModifiedBy>
  <cp:revision>10</cp:revision>
  <dcterms:created xsi:type="dcterms:W3CDTF">2021-05-09T13:14:00Z</dcterms:created>
  <dcterms:modified xsi:type="dcterms:W3CDTF">2021-05-09T14:33:03Z</dcterms:modified>
</cp:coreProperties>
</file>