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284" r:id="rId2"/>
    <p:sldId id="390" r:id="rId3"/>
    <p:sldId id="434" r:id="rId4"/>
    <p:sldId id="435" r:id="rId5"/>
    <p:sldId id="433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수" initials="박" lastIdx="1" clrIdx="0">
    <p:extLst>
      <p:ext uri="{19B8F6BF-5375-455C-9EA6-DF929625EA0E}">
        <p15:presenceInfo xmlns:p15="http://schemas.microsoft.com/office/powerpoint/2012/main" userId="S::32187198@dankook.ac.kr::a5b7ff47-1861-4846-9f61-9f69fea330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  <a:srgbClr val="F3F6D6"/>
    <a:srgbClr val="B6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65567" autoAdjust="0"/>
  </p:normalViewPr>
  <p:slideViewPr>
    <p:cSldViewPr>
      <p:cViewPr varScale="1">
        <p:scale>
          <a:sx n="74" d="100"/>
          <a:sy n="74" d="100"/>
        </p:scale>
        <p:origin x="28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1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09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544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16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81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45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sdfasd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2701" y="2276872"/>
            <a:ext cx="9156714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-923" y="2276872"/>
            <a:ext cx="9163962" cy="12638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36004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587755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20472" y="6594484"/>
            <a:ext cx="43204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TextBox 2"/>
          <p:cNvSpPr txBox="1"/>
          <p:nvPr userDrawn="1"/>
        </p:nvSpPr>
        <p:spPr>
          <a:xfrm>
            <a:off x="-95530" y="6608385"/>
            <a:ext cx="2295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omputer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ecurity &amp;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Lab.</a:t>
            </a:r>
            <a:r>
              <a:rPr lang="en-US" altLang="ko-KR" sz="1200" baseline="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DKU</a:t>
            </a:r>
            <a:endParaRPr lang="ko-KR" altLang="en-US" sz="1200" dirty="0">
              <a:solidFill>
                <a:srgbClr val="00B05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-15631" y="2636912"/>
            <a:ext cx="9159631" cy="669925"/>
          </a:xfrm>
        </p:spPr>
        <p:txBody>
          <a:bodyPr/>
          <a:lstStyle/>
          <a:p>
            <a:pPr algn="ctr"/>
            <a:r>
              <a:rPr lang="ko-KR" altLang="en-US" sz="40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프로젝트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5668739"/>
            <a:ext cx="410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2021.4.10</a:t>
            </a:r>
          </a:p>
          <a:p>
            <a:pPr algn="r">
              <a:defRPr/>
            </a:pPr>
            <a:r>
              <a:rPr lang="ko-KR" altLang="en-US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박 민 수</a:t>
            </a:r>
            <a:endParaRPr lang="en-US" altLang="ko-KR" sz="2200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19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Flutter</a:t>
            </a:r>
            <a:r>
              <a:rPr lang="ko-KR" altLang="en-US" dirty="0"/>
              <a:t> 환경 구성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Dart</a:t>
            </a:r>
            <a:r>
              <a:rPr lang="ko-KR" altLang="en-US" dirty="0"/>
              <a:t> 언어 공부 중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프로젝트 코드 이해 중</a:t>
            </a:r>
            <a:r>
              <a:rPr lang="en-US" altLang="ko-KR" dirty="0"/>
              <a:t>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844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Flutter </a:t>
            </a:r>
            <a:r>
              <a:rPr lang="ko-KR" altLang="en-US" dirty="0"/>
              <a:t>환경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61427D-782D-42E2-A925-08379053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1168814"/>
            <a:ext cx="7956376" cy="45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2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Dart</a:t>
            </a:r>
            <a:r>
              <a:rPr lang="ko-KR" altLang="en-US" dirty="0"/>
              <a:t> 언어 </a:t>
            </a:r>
            <a:r>
              <a:rPr lang="ko-KR" altLang="en-US" dirty="0" err="1"/>
              <a:t>공부중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정보 활용</a:t>
            </a:r>
            <a:endParaRPr lang="en-US" altLang="ko-KR" dirty="0"/>
          </a:p>
          <a:p>
            <a:pPr lvl="1"/>
            <a:r>
              <a:rPr lang="en-US" altLang="ko-KR" dirty="0" err="1"/>
              <a:t>Flutter.dev</a:t>
            </a:r>
            <a:endParaRPr lang="en-US" altLang="ko-KR" dirty="0"/>
          </a:p>
          <a:p>
            <a:pPr lvl="1"/>
            <a:r>
              <a:rPr lang="en-US" altLang="ko-KR" dirty="0"/>
              <a:t>Flutter.pub</a:t>
            </a:r>
          </a:p>
          <a:p>
            <a:pPr lvl="1"/>
            <a:r>
              <a:rPr lang="en-US" altLang="ko-KR" dirty="0" err="1"/>
              <a:t>Dartpad.dev</a:t>
            </a:r>
            <a:r>
              <a:rPr lang="en-US" altLang="ko-KR" dirty="0"/>
              <a:t> ( dart</a:t>
            </a:r>
            <a:r>
              <a:rPr lang="ko-KR" altLang="en-US" dirty="0"/>
              <a:t>언어 연습</a:t>
            </a:r>
            <a:r>
              <a:rPr lang="en-US" altLang="ko-KR" dirty="0"/>
              <a:t>)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ko-KR" altLang="en-US" dirty="0"/>
              <a:t>정보 공유</a:t>
            </a:r>
            <a:endParaRPr lang="en-US" altLang="ko-KR" dirty="0"/>
          </a:p>
          <a:p>
            <a:pPr lvl="1">
              <a:buSzPct val="100000"/>
            </a:pPr>
            <a:r>
              <a:rPr lang="ko-KR" altLang="en-US" dirty="0"/>
              <a:t>코딩의 신</a:t>
            </a:r>
            <a:r>
              <a:rPr lang="en-US" altLang="ko-KR" dirty="0"/>
              <a:t>(</a:t>
            </a:r>
            <a:r>
              <a:rPr lang="ko-KR" altLang="en-US" dirty="0"/>
              <a:t>유튜브</a:t>
            </a:r>
            <a:r>
              <a:rPr lang="en-US" altLang="ko-KR" dirty="0"/>
              <a:t>) – flutter </a:t>
            </a:r>
            <a:r>
              <a:rPr lang="ko-KR" altLang="en-US" dirty="0"/>
              <a:t>강좌 </a:t>
            </a:r>
            <a:r>
              <a:rPr lang="en-US" altLang="ko-KR" dirty="0"/>
              <a:t>: </a:t>
            </a:r>
            <a:r>
              <a:rPr lang="ko-KR" altLang="en-US" dirty="0"/>
              <a:t>보고 공부하면 좋을 듯 해서 남깁니다</a:t>
            </a:r>
            <a:r>
              <a:rPr lang="en-US" altLang="ko-KR" dirty="0"/>
              <a:t>.</a:t>
            </a:r>
          </a:p>
          <a:p>
            <a:pPr lvl="1">
              <a:buSzPct val="100000"/>
            </a:pPr>
            <a:endParaRPr lang="en-US" altLang="ko-KR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EB001D-0898-466D-933D-D9126240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84" y="3629796"/>
            <a:ext cx="6143431" cy="29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코드 이해 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수요일 전까지 최대한 이해 해놓고 가겠음</a:t>
            </a:r>
            <a:endParaRPr lang="en-US" altLang="ko-KR" dirty="0"/>
          </a:p>
          <a:p>
            <a:pPr marL="1257300" lvl="2" indent="-457200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Flutter</a:t>
            </a:r>
            <a:r>
              <a:rPr lang="ko-KR" altLang="en-US" dirty="0"/>
              <a:t>에서  </a:t>
            </a:r>
            <a:r>
              <a:rPr lang="en-US" altLang="ko-KR" dirty="0"/>
              <a:t>genesis block </a:t>
            </a:r>
            <a:r>
              <a:rPr lang="ko-KR" altLang="en-US" dirty="0"/>
              <a:t>모듈 개발 희망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2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ysjeo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50137</TotalTime>
  <Words>102</Words>
  <Application>Microsoft Office PowerPoint</Application>
  <PresentationFormat>화면 슬라이드 쇼(4:3)</PresentationFormat>
  <Paragraphs>74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Times New Roman</vt:lpstr>
      <vt:lpstr>Verdana</vt:lpstr>
      <vt:lpstr>Wingdings</vt:lpstr>
      <vt:lpstr>ysjeong</vt:lpstr>
      <vt:lpstr>팀 프로젝트</vt:lpstr>
      <vt:lpstr>목차</vt:lpstr>
      <vt:lpstr>Flutter 환경 구성</vt:lpstr>
      <vt:lpstr>Dart 언어 공부중</vt:lpstr>
      <vt:lpstr>프로젝트 코드 이해 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박민수</cp:lastModifiedBy>
  <cp:revision>986</cp:revision>
  <dcterms:created xsi:type="dcterms:W3CDTF">2013-07-02T11:59:48Z</dcterms:created>
  <dcterms:modified xsi:type="dcterms:W3CDTF">2021-05-02T07:42:49Z</dcterms:modified>
</cp:coreProperties>
</file>