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284" r:id="rId2"/>
    <p:sldId id="390" r:id="rId3"/>
    <p:sldId id="434" r:id="rId4"/>
    <p:sldId id="424" r:id="rId5"/>
    <p:sldId id="433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수" initials="박" lastIdx="1" clrIdx="0">
    <p:extLst>
      <p:ext uri="{19B8F6BF-5375-455C-9EA6-DF929625EA0E}">
        <p15:presenceInfo xmlns:p15="http://schemas.microsoft.com/office/powerpoint/2012/main" userId="S::32187198@dankook.ac.kr::a5b7ff47-1861-4846-9f61-9f69fea330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3F6D6"/>
    <a:srgbClr val="B6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0309" autoAdjust="0"/>
  </p:normalViewPr>
  <p:slideViewPr>
    <p:cSldViewPr>
      <p:cViewPr varScale="1">
        <p:scale>
          <a:sx n="117" d="100"/>
          <a:sy n="117" d="100"/>
        </p:scale>
        <p:origin x="16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1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09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544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5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81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45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sdfasd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2701" y="2276872"/>
            <a:ext cx="9156714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-923" y="2276872"/>
            <a:ext cx="9163962" cy="12638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36004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587755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20472" y="6594484"/>
            <a:ext cx="43204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TextBox 2"/>
          <p:cNvSpPr txBox="1"/>
          <p:nvPr userDrawn="1"/>
        </p:nvSpPr>
        <p:spPr>
          <a:xfrm>
            <a:off x="-95530" y="6608385"/>
            <a:ext cx="2295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omputer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ecurity &amp;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Lab.</a:t>
            </a:r>
            <a:r>
              <a:rPr lang="en-US" altLang="ko-KR" sz="1200" baseline="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DKU</a:t>
            </a:r>
            <a:endParaRPr lang="ko-KR" altLang="en-US" sz="1200" dirty="0">
              <a:solidFill>
                <a:srgbClr val="00B05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15631" y="2636912"/>
            <a:ext cx="9159631" cy="669925"/>
          </a:xfrm>
        </p:spPr>
        <p:txBody>
          <a:bodyPr/>
          <a:lstStyle/>
          <a:p>
            <a:pPr algn="ctr"/>
            <a:r>
              <a:rPr lang="ko-KR" altLang="en-US" sz="40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프로젝트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5668739"/>
            <a:ext cx="410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2021.4.10</a:t>
            </a:r>
          </a:p>
          <a:p>
            <a:pPr algn="r">
              <a:defRPr/>
            </a:pPr>
            <a:r>
              <a:rPr lang="ko-KR" altLang="en-US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박 민 수</a:t>
            </a:r>
            <a:endParaRPr lang="en-US" altLang="ko-KR" sz="2200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1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프로젝트 이해 그림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간단한 프로젝트 구성 확인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문제 부분</a:t>
            </a:r>
            <a:r>
              <a:rPr lang="en-US" altLang="ko-KR" dirty="0"/>
              <a:t>(Q1. </a:t>
            </a:r>
            <a:r>
              <a:rPr lang="ko-KR" altLang="en-US" dirty="0"/>
              <a:t>데이터 관리 문제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844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이해 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7FF06B-9255-4613-99DA-F2E15C0A5A07}"/>
              </a:ext>
            </a:extLst>
          </p:cNvPr>
          <p:cNvSpPr/>
          <p:nvPr/>
        </p:nvSpPr>
        <p:spPr bwMode="auto">
          <a:xfrm>
            <a:off x="575556" y="2091157"/>
            <a:ext cx="230425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ID:0x01+[N-1 Hash]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QR코드 작업 안내 | 비즈하우스">
            <a:extLst>
              <a:ext uri="{FF2B5EF4-FFF2-40B4-BE49-F238E27FC236}">
                <a16:creationId xmlns:a16="http://schemas.microsoft.com/office/drawing/2014/main" id="{A70F8B38-35D9-454C-B8E4-B70B9B2F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397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2D9744-8340-44E9-8098-A91B2E035342}"/>
              </a:ext>
            </a:extLst>
          </p:cNvPr>
          <p:cNvSpPr/>
          <p:nvPr/>
        </p:nvSpPr>
        <p:spPr bwMode="auto">
          <a:xfrm>
            <a:off x="1259632" y="1062008"/>
            <a:ext cx="936104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가맹점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2D518B-5214-4EBA-BB6D-A2B4A561C172}"/>
              </a:ext>
            </a:extLst>
          </p:cNvPr>
          <p:cNvSpPr/>
          <p:nvPr/>
        </p:nvSpPr>
        <p:spPr bwMode="auto">
          <a:xfrm>
            <a:off x="5690761" y="2091157"/>
            <a:ext cx="230425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ID:0x01+[N-1 Hash]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D7F9A-0993-45B6-AACB-1F01DB7F2AD8}"/>
              </a:ext>
            </a:extLst>
          </p:cNvPr>
          <p:cNvSpPr/>
          <p:nvPr/>
        </p:nvSpPr>
        <p:spPr bwMode="auto">
          <a:xfrm>
            <a:off x="3097154" y="1083045"/>
            <a:ext cx="2376264" cy="10081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블록 생성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서버로 부터 받는다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4913E6-70D6-4433-BCED-A204D345F6F8}"/>
              </a:ext>
            </a:extLst>
          </p:cNvPr>
          <p:cNvSpPr/>
          <p:nvPr/>
        </p:nvSpPr>
        <p:spPr bwMode="auto">
          <a:xfrm>
            <a:off x="573629" y="2811236"/>
            <a:ext cx="2304256" cy="155386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ID:0x01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 여기 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 : [N Hash]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Hash: [N-1 Hash]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9F440-CB46-4B87-BC90-26A3ED72DB44}"/>
              </a:ext>
            </a:extLst>
          </p:cNvPr>
          <p:cNvSpPr/>
          <p:nvPr/>
        </p:nvSpPr>
        <p:spPr bwMode="auto">
          <a:xfrm>
            <a:off x="5690761" y="2811235"/>
            <a:ext cx="2304256" cy="155386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ID:0x01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 여기 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 : [N Hash]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Hash: [N-1 Hash]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2" descr="QR코드 작업 안내 | 비즈하우스">
            <a:extLst>
              <a:ext uri="{FF2B5EF4-FFF2-40B4-BE49-F238E27FC236}">
                <a16:creationId xmlns:a16="http://schemas.microsoft.com/office/drawing/2014/main" id="{10B61DEB-1B7E-42C2-9CCA-9686BAFA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91" y="3959595"/>
            <a:ext cx="426094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QR코드 작업 안내 | 비즈하우스">
            <a:extLst>
              <a:ext uri="{FF2B5EF4-FFF2-40B4-BE49-F238E27FC236}">
                <a16:creationId xmlns:a16="http://schemas.microsoft.com/office/drawing/2014/main" id="{3D4F46E8-B912-474F-B0D6-FCDF47DB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3" y="3959595"/>
            <a:ext cx="426094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2F290C-8274-4391-AD80-7A36B6441024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 flipV="1">
            <a:off x="2877885" y="3588169"/>
            <a:ext cx="281287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AE111FF-66CB-4A70-926B-8B0BAF2901AA}"/>
              </a:ext>
            </a:extLst>
          </p:cNvPr>
          <p:cNvCxnSpPr>
            <a:stCxn id="5" idx="3"/>
          </p:cNvCxnSpPr>
          <p:nvPr/>
        </p:nvCxnSpPr>
        <p:spPr bwMode="auto">
          <a:xfrm>
            <a:off x="2879812" y="2271177"/>
            <a:ext cx="828092" cy="13140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AB06A10-BEE3-41F2-BADA-087A05F3E22C}"/>
              </a:ext>
            </a:extLst>
          </p:cNvPr>
          <p:cNvCxnSpPr>
            <a:stCxn id="8" idx="1"/>
          </p:cNvCxnSpPr>
          <p:nvPr/>
        </p:nvCxnSpPr>
        <p:spPr bwMode="auto">
          <a:xfrm rot="10800000" flipV="1">
            <a:off x="4932041" y="2271176"/>
            <a:ext cx="758721" cy="132837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B72872-0A53-41F1-A5E8-F543451650EB}"/>
              </a:ext>
            </a:extLst>
          </p:cNvPr>
          <p:cNvSpPr/>
          <p:nvPr/>
        </p:nvSpPr>
        <p:spPr bwMode="auto">
          <a:xfrm>
            <a:off x="3348218" y="2548481"/>
            <a:ext cx="1872209" cy="94632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암복호화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Key: [N-1 Hash]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F8509-9484-47CE-8AA6-EAC31199E6DF}"/>
              </a:ext>
            </a:extLst>
          </p:cNvPr>
          <p:cNvSpPr/>
          <p:nvPr/>
        </p:nvSpPr>
        <p:spPr bwMode="auto">
          <a:xfrm>
            <a:off x="5690761" y="4646457"/>
            <a:ext cx="2304256" cy="155386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ID:0x01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ㅇㅋ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받음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 : [N+1 Hash]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Hash: [N Hash]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5F7D00-379C-4E6C-BC32-230833EEEB48}"/>
              </a:ext>
            </a:extLst>
          </p:cNvPr>
          <p:cNvSpPr/>
          <p:nvPr/>
        </p:nvSpPr>
        <p:spPr bwMode="auto">
          <a:xfrm>
            <a:off x="599861" y="4643150"/>
            <a:ext cx="2304256" cy="155386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ID:0x01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ㅇㅋ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받음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 : [N+1 Hash]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Hash: [N Hash]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E24663-671F-4AEC-8206-238C2D5F6247}"/>
              </a:ext>
            </a:extLst>
          </p:cNvPr>
          <p:cNvCxnSpPr>
            <a:stCxn id="23" idx="1"/>
            <a:endCxn id="24" idx="3"/>
          </p:cNvCxnSpPr>
          <p:nvPr/>
        </p:nvCxnSpPr>
        <p:spPr bwMode="auto">
          <a:xfrm flipH="1" flipV="1">
            <a:off x="2904117" y="5420084"/>
            <a:ext cx="2786644" cy="3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44B4FB3-C943-4145-BEDE-E99AAE9E1E97}"/>
              </a:ext>
            </a:extLst>
          </p:cNvPr>
          <p:cNvCxnSpPr/>
          <p:nvPr/>
        </p:nvCxnSpPr>
        <p:spPr bwMode="auto">
          <a:xfrm rot="5400000">
            <a:off x="4603892" y="4333213"/>
            <a:ext cx="1415019" cy="758720"/>
          </a:xfrm>
          <a:prstGeom prst="bentConnector3">
            <a:avLst>
              <a:gd name="adj1" fmla="val 32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5ABBEEC-0FE3-4BCE-AE3D-695AC3C521A1}"/>
              </a:ext>
            </a:extLst>
          </p:cNvPr>
          <p:cNvCxnSpPr/>
          <p:nvPr/>
        </p:nvCxnSpPr>
        <p:spPr bwMode="auto">
          <a:xfrm rot="16200000" flipH="1">
            <a:off x="2603839" y="4279109"/>
            <a:ext cx="1407326" cy="859234"/>
          </a:xfrm>
          <a:prstGeom prst="bentConnector3">
            <a:avLst>
              <a:gd name="adj1" fmla="val 6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580801-2D9D-41B9-8545-5CA927516E08}"/>
              </a:ext>
            </a:extLst>
          </p:cNvPr>
          <p:cNvSpPr/>
          <p:nvPr/>
        </p:nvSpPr>
        <p:spPr bwMode="auto">
          <a:xfrm>
            <a:off x="3348218" y="4294611"/>
            <a:ext cx="1872209" cy="94632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암복호화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Key: [N Hash]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ACK+SIN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22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프로젝트 구성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3A10B-4C36-4F6A-B7BE-BE0BA43B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2" y="1052736"/>
            <a:ext cx="4765904" cy="51034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674A1C-2E9D-4815-96EC-17455FE74669}"/>
              </a:ext>
            </a:extLst>
          </p:cNvPr>
          <p:cNvSpPr/>
          <p:nvPr/>
        </p:nvSpPr>
        <p:spPr bwMode="auto">
          <a:xfrm>
            <a:off x="395536" y="1844824"/>
            <a:ext cx="396044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87E531-9344-4578-995B-EED2CC4F63E8}"/>
              </a:ext>
            </a:extLst>
          </p:cNvPr>
          <p:cNvSpPr/>
          <p:nvPr/>
        </p:nvSpPr>
        <p:spPr bwMode="auto">
          <a:xfrm>
            <a:off x="827584" y="2996952"/>
            <a:ext cx="396044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C80C64-4AA1-4AA8-B15B-75AB09EA470A}"/>
              </a:ext>
            </a:extLst>
          </p:cNvPr>
          <p:cNvSpPr/>
          <p:nvPr/>
        </p:nvSpPr>
        <p:spPr bwMode="auto">
          <a:xfrm>
            <a:off x="613335" y="3155481"/>
            <a:ext cx="3960440" cy="1440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4407A-BA6F-4BF0-ACEE-7AC008F8311D}"/>
              </a:ext>
            </a:extLst>
          </p:cNvPr>
          <p:cNvSpPr/>
          <p:nvPr/>
        </p:nvSpPr>
        <p:spPr bwMode="auto">
          <a:xfrm>
            <a:off x="827584" y="4353279"/>
            <a:ext cx="3960440" cy="1440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EDBF6B-18AD-4419-9250-EF87913C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507" y="1669692"/>
            <a:ext cx="37528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3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부분</a:t>
            </a:r>
            <a:r>
              <a:rPr lang="en-US" altLang="ko-KR" dirty="0"/>
              <a:t>(Q1. </a:t>
            </a:r>
            <a:r>
              <a:rPr lang="ko-KR" altLang="en-US" dirty="0"/>
              <a:t>데이터 관리 문제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변조 문제</a:t>
            </a:r>
            <a:endParaRPr lang="en-US" altLang="ko-KR" dirty="0"/>
          </a:p>
          <a:p>
            <a:pPr marL="857250" lvl="1" indent="-457200"/>
            <a:r>
              <a:rPr lang="en-US" altLang="ko-KR" dirty="0"/>
              <a:t>Server-to-Client</a:t>
            </a:r>
            <a:r>
              <a:rPr lang="ko-KR" altLang="en-US" dirty="0"/>
              <a:t> 전송에서의 변조 문제</a:t>
            </a:r>
            <a:endParaRPr lang="en-US" altLang="ko-KR" dirty="0"/>
          </a:p>
          <a:p>
            <a:pPr marL="1257300" lvl="2" indent="-457200"/>
            <a:r>
              <a:rPr lang="en-US" altLang="ko-KR" dirty="0"/>
              <a:t>Dos</a:t>
            </a:r>
            <a:r>
              <a:rPr lang="ko-KR" altLang="en-US" dirty="0"/>
              <a:t>문제 발생</a:t>
            </a:r>
            <a:endParaRPr lang="en-US" altLang="ko-KR" dirty="0"/>
          </a:p>
          <a:p>
            <a:pPr marL="857250" lvl="1" indent="-457200"/>
            <a:r>
              <a:rPr lang="ko-KR" altLang="en-US" dirty="0"/>
              <a:t>파일 저장 관리</a:t>
            </a:r>
            <a:r>
              <a:rPr lang="en-US" altLang="ko-KR" dirty="0"/>
              <a:t>: Hash</a:t>
            </a:r>
            <a:r>
              <a:rPr lang="ko-KR" altLang="en-US" dirty="0"/>
              <a:t>값 검증</a:t>
            </a:r>
            <a:r>
              <a:rPr lang="en-US" altLang="ko-KR" dirty="0"/>
              <a:t>?</a:t>
            </a:r>
          </a:p>
          <a:p>
            <a:pPr marL="1257300" lvl="2" indent="-457200"/>
            <a:r>
              <a:rPr lang="ko-KR" altLang="en-US" dirty="0"/>
              <a:t>파일 무결성 검증에 관한 내용이 존재하지 않는다</a:t>
            </a:r>
            <a:r>
              <a:rPr lang="en-US" altLang="ko-KR" dirty="0"/>
              <a:t>.</a:t>
            </a:r>
          </a:p>
          <a:p>
            <a:pPr marL="1257300" lvl="2" indent="-457200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탈취 문제</a:t>
            </a:r>
            <a:endParaRPr lang="en-US" altLang="ko-KR" dirty="0"/>
          </a:p>
          <a:p>
            <a:pPr marL="857250" lvl="1" indent="-457200"/>
            <a:r>
              <a:rPr lang="ko-KR" altLang="en-US" dirty="0"/>
              <a:t>공격자가 탈취했을 때 내용을 확인할 수 없도록 암호화 저장이 필요</a:t>
            </a:r>
            <a:endParaRPr lang="en-US" altLang="ko-KR" dirty="0"/>
          </a:p>
          <a:p>
            <a:pPr marL="1257300" lvl="2" indent="-457200"/>
            <a:r>
              <a:rPr lang="ko-KR" altLang="en-US" b="1" dirty="0">
                <a:solidFill>
                  <a:srgbClr val="FF0000"/>
                </a:solidFill>
              </a:rPr>
              <a:t>암호화 </a:t>
            </a:r>
            <a:r>
              <a:rPr lang="en-US" altLang="ko-KR" b="1" dirty="0">
                <a:solidFill>
                  <a:srgbClr val="FF0000"/>
                </a:solidFill>
              </a:rPr>
              <a:t>key</a:t>
            </a:r>
            <a:r>
              <a:rPr lang="ko-KR" altLang="en-US" b="1" dirty="0">
                <a:solidFill>
                  <a:srgbClr val="FF0000"/>
                </a:solidFill>
              </a:rPr>
              <a:t>를 무엇으로 할 것인지의 문제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2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ysje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49895</TotalTime>
  <Words>253</Words>
  <Application>Microsoft Office PowerPoint</Application>
  <PresentationFormat>화면 슬라이드 쇼(4:3)</PresentationFormat>
  <Paragraphs>100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Times New Roman</vt:lpstr>
      <vt:lpstr>Verdana</vt:lpstr>
      <vt:lpstr>Wingdings</vt:lpstr>
      <vt:lpstr>ysjeong</vt:lpstr>
      <vt:lpstr>팀 프로젝트</vt:lpstr>
      <vt:lpstr>목차</vt:lpstr>
      <vt:lpstr>프로젝트 이해 그림</vt:lpstr>
      <vt:lpstr>간단한 프로젝트 구성 확인</vt:lpstr>
      <vt:lpstr>문제 부분(Q1. 데이터 관리 문제)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박민수</cp:lastModifiedBy>
  <cp:revision>968</cp:revision>
  <dcterms:created xsi:type="dcterms:W3CDTF">2013-07-02T11:59:48Z</dcterms:created>
  <dcterms:modified xsi:type="dcterms:W3CDTF">2021-04-10T11:31:41Z</dcterms:modified>
</cp:coreProperties>
</file>