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4"/>
  </p:notesMasterIdLst>
  <p:sldIdLst>
    <p:sldId id="256" r:id="rId2"/>
    <p:sldId id="261" r:id="rId3"/>
  </p:sldIdLst>
  <p:sldSz cx="9144000" cy="5143500" type="screen16x9"/>
  <p:notesSz cx="6858000" cy="9144000"/>
  <p:embeddedFontLst>
    <p:embeddedFont>
      <p:font typeface="Exo 2" panose="020B0600000101010101" charset="0"/>
      <p:regular r:id="rId5"/>
      <p:bold r:id="rId6"/>
      <p:italic r:id="rId7"/>
      <p:boldItalic r:id="rId8"/>
    </p:embeddedFont>
    <p:embeddedFont>
      <p:font typeface="Roboto Condensed Light" panose="020B0600000101010101" charset="0"/>
      <p:regular r:id="rId9"/>
      <p:bold r:id="rId10"/>
      <p:italic r:id="rId11"/>
      <p:boldItalic r:id="rId12"/>
    </p:embeddedFont>
    <p:embeddedFont>
      <p:font typeface="Squada One" panose="020B0600000101010101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874CAB-20AC-4219-8708-A2829F5FB1F6}">
  <a:tblStyle styleId="{F8874CAB-20AC-4219-8708-A2829F5FB1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7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최진호</a:t>
            </a:r>
            <a:endParaRPr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DEFINITION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>
            <a:cxnSpLocks/>
          </p:cNvCxnSpPr>
          <p:nvPr/>
        </p:nvCxnSpPr>
        <p:spPr>
          <a:xfrm>
            <a:off x="7145675" y="3176000"/>
            <a:ext cx="19983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66745" y="202470"/>
            <a:ext cx="4250420" cy="514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블록생성</a:t>
            </a:r>
            <a:endParaRPr dirty="0"/>
          </a:p>
        </p:txBody>
      </p:sp>
      <p:sp>
        <p:nvSpPr>
          <p:cNvPr id="199" name="Google Shape;199;p33"/>
          <p:cNvSpPr/>
          <p:nvPr/>
        </p:nvSpPr>
        <p:spPr>
          <a:xfrm>
            <a:off x="2007164" y="1797694"/>
            <a:ext cx="2055413" cy="592239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3"/>
          <p:cNvSpPr/>
          <p:nvPr/>
        </p:nvSpPr>
        <p:spPr>
          <a:xfrm>
            <a:off x="2272334" y="1247059"/>
            <a:ext cx="1486200" cy="36569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3"/>
          <p:cNvSpPr txBox="1"/>
          <p:nvPr/>
        </p:nvSpPr>
        <p:spPr>
          <a:xfrm>
            <a:off x="2436410" y="1979068"/>
            <a:ext cx="1183656" cy="28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HASH</a:t>
            </a:r>
            <a:endParaRPr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1823457" y="2766708"/>
            <a:ext cx="2422826" cy="32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Post code, u</a:t>
            </a:r>
            <a:r>
              <a:rPr lang="en" sz="1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ser id, user passwd, hash </a:t>
            </a:r>
            <a:endParaRPr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2312888" y="1220049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Client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18" name="Google Shape;138;p28">
            <a:extLst>
              <a:ext uri="{FF2B5EF4-FFF2-40B4-BE49-F238E27FC236}">
                <a16:creationId xmlns:a16="http://schemas.microsoft.com/office/drawing/2014/main" id="{39480073-9C96-4860-85A5-95BE10F35932}"/>
              </a:ext>
            </a:extLst>
          </p:cNvPr>
          <p:cNvCxnSpPr>
            <a:cxnSpLocks/>
          </p:cNvCxnSpPr>
          <p:nvPr/>
        </p:nvCxnSpPr>
        <p:spPr>
          <a:xfrm>
            <a:off x="-13452" y="666405"/>
            <a:ext cx="19983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199;p33">
            <a:extLst>
              <a:ext uri="{FF2B5EF4-FFF2-40B4-BE49-F238E27FC236}">
                <a16:creationId xmlns:a16="http://schemas.microsoft.com/office/drawing/2014/main" id="{5EB3FEDC-CFB2-4842-923E-089F7C0CC1AF}"/>
              </a:ext>
            </a:extLst>
          </p:cNvPr>
          <p:cNvSpPr/>
          <p:nvPr/>
        </p:nvSpPr>
        <p:spPr>
          <a:xfrm>
            <a:off x="2007165" y="2640925"/>
            <a:ext cx="2055413" cy="592239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99;p33">
            <a:extLst>
              <a:ext uri="{FF2B5EF4-FFF2-40B4-BE49-F238E27FC236}">
                <a16:creationId xmlns:a16="http://schemas.microsoft.com/office/drawing/2014/main" id="{60961600-F24F-4E58-B586-564D88D1BB73}"/>
              </a:ext>
            </a:extLst>
          </p:cNvPr>
          <p:cNvSpPr/>
          <p:nvPr/>
        </p:nvSpPr>
        <p:spPr>
          <a:xfrm>
            <a:off x="2007164" y="3484156"/>
            <a:ext cx="2055413" cy="592239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08;p33">
            <a:extLst>
              <a:ext uri="{FF2B5EF4-FFF2-40B4-BE49-F238E27FC236}">
                <a16:creationId xmlns:a16="http://schemas.microsoft.com/office/drawing/2014/main" id="{63F4887A-947B-4D6E-8CE7-666C08BC669F}"/>
              </a:ext>
            </a:extLst>
          </p:cNvPr>
          <p:cNvSpPr txBox="1"/>
          <p:nvPr/>
        </p:nvSpPr>
        <p:spPr>
          <a:xfrm>
            <a:off x="2356032" y="3609939"/>
            <a:ext cx="1318803" cy="420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정상 서버 확인 </a:t>
            </a:r>
            <a:r>
              <a:rPr lang="en-US" altLang="ko-KR" sz="1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+</a:t>
            </a:r>
            <a:r>
              <a:rPr lang="ko-KR" altLang="en-US" sz="1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암호화</a:t>
            </a:r>
            <a:endParaRPr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31BD3C74-E45A-4D88-AF80-4549D650AA7D}"/>
              </a:ext>
            </a:extLst>
          </p:cNvPr>
          <p:cNvCxnSpPr>
            <a:cxnSpLocks/>
            <a:stCxn id="199" idx="0"/>
          </p:cNvCxnSpPr>
          <p:nvPr/>
        </p:nvCxnSpPr>
        <p:spPr>
          <a:xfrm>
            <a:off x="4062577" y="2093814"/>
            <a:ext cx="182498" cy="785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Google Shape;199;p33">
            <a:extLst>
              <a:ext uri="{FF2B5EF4-FFF2-40B4-BE49-F238E27FC236}">
                <a16:creationId xmlns:a16="http://schemas.microsoft.com/office/drawing/2014/main" id="{2BEF573A-3CF1-4203-8B00-920E88AA44C5}"/>
              </a:ext>
            </a:extLst>
          </p:cNvPr>
          <p:cNvSpPr/>
          <p:nvPr/>
        </p:nvSpPr>
        <p:spPr>
          <a:xfrm>
            <a:off x="5061871" y="1797694"/>
            <a:ext cx="2055413" cy="592239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207;p33">
            <a:extLst>
              <a:ext uri="{FF2B5EF4-FFF2-40B4-BE49-F238E27FC236}">
                <a16:creationId xmlns:a16="http://schemas.microsoft.com/office/drawing/2014/main" id="{5C7CB37A-747E-48E7-B355-BB2AEB87763A}"/>
              </a:ext>
            </a:extLst>
          </p:cNvPr>
          <p:cNvSpPr txBox="1"/>
          <p:nvPr/>
        </p:nvSpPr>
        <p:spPr>
          <a:xfrm>
            <a:off x="5491117" y="1979068"/>
            <a:ext cx="1183656" cy="28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HASH</a:t>
            </a:r>
            <a:endParaRPr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2" name="Google Shape;199;p33">
            <a:extLst>
              <a:ext uri="{FF2B5EF4-FFF2-40B4-BE49-F238E27FC236}">
                <a16:creationId xmlns:a16="http://schemas.microsoft.com/office/drawing/2014/main" id="{2424A052-E603-49FF-8EF6-4CEE6DF4F11A}"/>
              </a:ext>
            </a:extLst>
          </p:cNvPr>
          <p:cNvSpPr/>
          <p:nvPr/>
        </p:nvSpPr>
        <p:spPr>
          <a:xfrm>
            <a:off x="5061872" y="2640925"/>
            <a:ext cx="2055413" cy="592239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99;p33">
            <a:extLst>
              <a:ext uri="{FF2B5EF4-FFF2-40B4-BE49-F238E27FC236}">
                <a16:creationId xmlns:a16="http://schemas.microsoft.com/office/drawing/2014/main" id="{17EE1E95-F7C5-404D-9AB0-9F0C71A18087}"/>
              </a:ext>
            </a:extLst>
          </p:cNvPr>
          <p:cNvSpPr/>
          <p:nvPr/>
        </p:nvSpPr>
        <p:spPr>
          <a:xfrm>
            <a:off x="5061871" y="3484156"/>
            <a:ext cx="2055413" cy="592239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D47EE2-27E1-4B46-AFB7-DB5F52CE015F}"/>
              </a:ext>
            </a:extLst>
          </p:cNvPr>
          <p:cNvCxnSpPr>
            <a:stCxn id="24" idx="0"/>
            <a:endCxn id="42" idx="2"/>
          </p:cNvCxnSpPr>
          <p:nvPr/>
        </p:nvCxnSpPr>
        <p:spPr>
          <a:xfrm>
            <a:off x="4062578" y="2937045"/>
            <a:ext cx="999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Google Shape;208;p33">
            <a:extLst>
              <a:ext uri="{FF2B5EF4-FFF2-40B4-BE49-F238E27FC236}">
                <a16:creationId xmlns:a16="http://schemas.microsoft.com/office/drawing/2014/main" id="{4C5F31D7-EE0B-4EFA-9F62-B27A5573B905}"/>
              </a:ext>
            </a:extLst>
          </p:cNvPr>
          <p:cNvSpPr txBox="1"/>
          <p:nvPr/>
        </p:nvSpPr>
        <p:spPr>
          <a:xfrm>
            <a:off x="3887224" y="2357875"/>
            <a:ext cx="460553" cy="32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E(n)</a:t>
            </a:r>
            <a:endParaRPr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C6527F5-0996-451C-AA00-956829873D4F}"/>
              </a:ext>
            </a:extLst>
          </p:cNvPr>
          <p:cNvCxnSpPr>
            <a:cxnSpLocks/>
          </p:cNvCxnSpPr>
          <p:nvPr/>
        </p:nvCxnSpPr>
        <p:spPr>
          <a:xfrm flipH="1">
            <a:off x="4878166" y="2093813"/>
            <a:ext cx="182498" cy="785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Google Shape;208;p33">
            <a:extLst>
              <a:ext uri="{FF2B5EF4-FFF2-40B4-BE49-F238E27FC236}">
                <a16:creationId xmlns:a16="http://schemas.microsoft.com/office/drawing/2014/main" id="{7DE10F93-790D-45A9-8B8B-10A44C89E3A2}"/>
              </a:ext>
            </a:extLst>
          </p:cNvPr>
          <p:cNvSpPr txBox="1"/>
          <p:nvPr/>
        </p:nvSpPr>
        <p:spPr>
          <a:xfrm>
            <a:off x="4828448" y="2357874"/>
            <a:ext cx="460553" cy="32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D(n)</a:t>
            </a:r>
            <a:endParaRPr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9" name="Google Shape;200;p33">
            <a:extLst>
              <a:ext uri="{FF2B5EF4-FFF2-40B4-BE49-F238E27FC236}">
                <a16:creationId xmlns:a16="http://schemas.microsoft.com/office/drawing/2014/main" id="{63E49CF6-77DC-4AC0-B26D-78C94A63C867}"/>
              </a:ext>
            </a:extLst>
          </p:cNvPr>
          <p:cNvSpPr/>
          <p:nvPr/>
        </p:nvSpPr>
        <p:spPr>
          <a:xfrm>
            <a:off x="5289001" y="1247059"/>
            <a:ext cx="1486200" cy="36569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209;p33">
            <a:extLst>
              <a:ext uri="{FF2B5EF4-FFF2-40B4-BE49-F238E27FC236}">
                <a16:creationId xmlns:a16="http://schemas.microsoft.com/office/drawing/2014/main" id="{397E8D35-23A4-4A00-8948-1F0B51EB1E4F}"/>
              </a:ext>
            </a:extLst>
          </p:cNvPr>
          <p:cNvSpPr txBox="1"/>
          <p:nvPr/>
        </p:nvSpPr>
        <p:spPr>
          <a:xfrm>
            <a:off x="5329555" y="1220049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Server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1" name="Google Shape;208;p33">
            <a:extLst>
              <a:ext uri="{FF2B5EF4-FFF2-40B4-BE49-F238E27FC236}">
                <a16:creationId xmlns:a16="http://schemas.microsoft.com/office/drawing/2014/main" id="{564E1932-BEEB-4310-9E25-6298DC6F8532}"/>
              </a:ext>
            </a:extLst>
          </p:cNvPr>
          <p:cNvSpPr txBox="1"/>
          <p:nvPr/>
        </p:nvSpPr>
        <p:spPr>
          <a:xfrm>
            <a:off x="4878166" y="2772195"/>
            <a:ext cx="2422826" cy="32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</a:t>
            </a:r>
            <a:r>
              <a:rPr lang="en" sz="1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ost code, user id, user passwd, hash </a:t>
            </a:r>
            <a:endParaRPr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2" name="Google Shape;208;p33">
            <a:extLst>
              <a:ext uri="{FF2B5EF4-FFF2-40B4-BE49-F238E27FC236}">
                <a16:creationId xmlns:a16="http://schemas.microsoft.com/office/drawing/2014/main" id="{45B684F7-38CD-4C30-8858-F2ECF790D7B6}"/>
              </a:ext>
            </a:extLst>
          </p:cNvPr>
          <p:cNvSpPr txBox="1"/>
          <p:nvPr/>
        </p:nvSpPr>
        <p:spPr>
          <a:xfrm>
            <a:off x="4325760" y="2906505"/>
            <a:ext cx="460553" cy="32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ACK</a:t>
            </a:r>
            <a:endParaRPr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6BC84CA-E726-47EA-A1A4-DF2CBC50D1E6}"/>
              </a:ext>
            </a:extLst>
          </p:cNvPr>
          <p:cNvCxnSpPr>
            <a:cxnSpLocks/>
            <a:stCxn id="43" idx="2"/>
          </p:cNvCxnSpPr>
          <p:nvPr/>
        </p:nvCxnSpPr>
        <p:spPr>
          <a:xfrm flipH="1" flipV="1">
            <a:off x="4062577" y="3780275"/>
            <a:ext cx="9992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Google Shape;208;p33">
            <a:extLst>
              <a:ext uri="{FF2B5EF4-FFF2-40B4-BE49-F238E27FC236}">
                <a16:creationId xmlns:a16="http://schemas.microsoft.com/office/drawing/2014/main" id="{593E2DB3-AF89-4D5C-A683-2849062F5434}"/>
              </a:ext>
            </a:extLst>
          </p:cNvPr>
          <p:cNvSpPr txBox="1"/>
          <p:nvPr/>
        </p:nvSpPr>
        <p:spPr>
          <a:xfrm>
            <a:off x="4241928" y="3736047"/>
            <a:ext cx="732966" cy="32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ACK + SYN</a:t>
            </a:r>
            <a:endParaRPr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85620FDF-8D19-44D3-9EB8-939A5A02D032}"/>
              </a:ext>
            </a:extLst>
          </p:cNvPr>
          <p:cNvCxnSpPr>
            <a:cxnSpLocks/>
          </p:cNvCxnSpPr>
          <p:nvPr/>
        </p:nvCxnSpPr>
        <p:spPr>
          <a:xfrm rot="5400000">
            <a:off x="4597359" y="3265192"/>
            <a:ext cx="739237" cy="187374"/>
          </a:xfrm>
          <a:prstGeom prst="bentConnector3">
            <a:avLst>
              <a:gd name="adj1" fmla="val 10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BCAED7A-A163-4892-9AAD-CEB09D4947E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98554" y="3263515"/>
            <a:ext cx="732397" cy="203918"/>
          </a:xfrm>
          <a:prstGeom prst="bentConnector3">
            <a:avLst>
              <a:gd name="adj1" fmla="val 1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Google Shape;208;p33">
            <a:extLst>
              <a:ext uri="{FF2B5EF4-FFF2-40B4-BE49-F238E27FC236}">
                <a16:creationId xmlns:a16="http://schemas.microsoft.com/office/drawing/2014/main" id="{6F6C472F-FA3E-4941-9D4A-DB66AA5C08F0}"/>
              </a:ext>
            </a:extLst>
          </p:cNvPr>
          <p:cNvSpPr txBox="1"/>
          <p:nvPr/>
        </p:nvSpPr>
        <p:spPr>
          <a:xfrm>
            <a:off x="4786313" y="3170378"/>
            <a:ext cx="460553" cy="32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E(n)</a:t>
            </a:r>
            <a:endParaRPr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71" name="Google Shape;208;p33">
            <a:extLst>
              <a:ext uri="{FF2B5EF4-FFF2-40B4-BE49-F238E27FC236}">
                <a16:creationId xmlns:a16="http://schemas.microsoft.com/office/drawing/2014/main" id="{9AF2C431-C225-41B2-BACE-3F556C14490C}"/>
              </a:ext>
            </a:extLst>
          </p:cNvPr>
          <p:cNvSpPr txBox="1"/>
          <p:nvPr/>
        </p:nvSpPr>
        <p:spPr>
          <a:xfrm>
            <a:off x="3832300" y="3183019"/>
            <a:ext cx="460553" cy="32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D(n)</a:t>
            </a:r>
            <a:endParaRPr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75" name="Google Shape;208;p33">
            <a:extLst>
              <a:ext uri="{FF2B5EF4-FFF2-40B4-BE49-F238E27FC236}">
                <a16:creationId xmlns:a16="http://schemas.microsoft.com/office/drawing/2014/main" id="{271712DF-5094-453C-A4BE-5110220E2DF3}"/>
              </a:ext>
            </a:extLst>
          </p:cNvPr>
          <p:cNvSpPr txBox="1"/>
          <p:nvPr/>
        </p:nvSpPr>
        <p:spPr>
          <a:xfrm>
            <a:off x="4056389" y="2008111"/>
            <a:ext cx="999293" cy="284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genesis block</a:t>
            </a:r>
            <a:endParaRPr sz="8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83" name="Google Shape;200;p33">
            <a:extLst>
              <a:ext uri="{FF2B5EF4-FFF2-40B4-BE49-F238E27FC236}">
                <a16:creationId xmlns:a16="http://schemas.microsoft.com/office/drawing/2014/main" id="{25886F44-2896-4D0E-B1AC-8EF565263BBE}"/>
              </a:ext>
            </a:extLst>
          </p:cNvPr>
          <p:cNvSpPr/>
          <p:nvPr/>
        </p:nvSpPr>
        <p:spPr>
          <a:xfrm>
            <a:off x="7550319" y="2789010"/>
            <a:ext cx="1486200" cy="36569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209;p33">
            <a:extLst>
              <a:ext uri="{FF2B5EF4-FFF2-40B4-BE49-F238E27FC236}">
                <a16:creationId xmlns:a16="http://schemas.microsoft.com/office/drawing/2014/main" id="{1EFDD81D-6B00-44A6-82F5-37A6C5D10672}"/>
              </a:ext>
            </a:extLst>
          </p:cNvPr>
          <p:cNvSpPr txBox="1"/>
          <p:nvPr/>
        </p:nvSpPr>
        <p:spPr>
          <a:xfrm>
            <a:off x="7590873" y="2762000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DB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2FAA06-A695-4341-B60F-EF60419C9F70}"/>
              </a:ext>
            </a:extLst>
          </p:cNvPr>
          <p:cNvCxnSpPr>
            <a:cxnSpLocks/>
          </p:cNvCxnSpPr>
          <p:nvPr/>
        </p:nvCxnSpPr>
        <p:spPr>
          <a:xfrm>
            <a:off x="7117284" y="2959155"/>
            <a:ext cx="4330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Google Shape;200;p33">
            <a:extLst>
              <a:ext uri="{FF2B5EF4-FFF2-40B4-BE49-F238E27FC236}">
                <a16:creationId xmlns:a16="http://schemas.microsoft.com/office/drawing/2014/main" id="{A954C512-F619-4C5E-B1B2-9E94088D774E}"/>
              </a:ext>
            </a:extLst>
          </p:cNvPr>
          <p:cNvSpPr/>
          <p:nvPr/>
        </p:nvSpPr>
        <p:spPr>
          <a:xfrm>
            <a:off x="90350" y="2709619"/>
            <a:ext cx="1486200" cy="36569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209;p33">
            <a:extLst>
              <a:ext uri="{FF2B5EF4-FFF2-40B4-BE49-F238E27FC236}">
                <a16:creationId xmlns:a16="http://schemas.microsoft.com/office/drawing/2014/main" id="{EA9ADEE1-3EB0-4792-8882-42980B453FB4}"/>
              </a:ext>
            </a:extLst>
          </p:cNvPr>
          <p:cNvSpPr txBox="1"/>
          <p:nvPr/>
        </p:nvSpPr>
        <p:spPr>
          <a:xfrm>
            <a:off x="130904" y="2682609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서비스 업체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A69B662-AA7E-45F3-9931-E94C2EA2FC8A}"/>
              </a:ext>
            </a:extLst>
          </p:cNvPr>
          <p:cNvCxnSpPr>
            <a:cxnSpLocks/>
          </p:cNvCxnSpPr>
          <p:nvPr/>
        </p:nvCxnSpPr>
        <p:spPr>
          <a:xfrm>
            <a:off x="1582900" y="2906505"/>
            <a:ext cx="4330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Google Shape;208;p33">
            <a:extLst>
              <a:ext uri="{FF2B5EF4-FFF2-40B4-BE49-F238E27FC236}">
                <a16:creationId xmlns:a16="http://schemas.microsoft.com/office/drawing/2014/main" id="{7E42336A-AC70-4CE3-A25E-9B07ADE0B4B6}"/>
              </a:ext>
            </a:extLst>
          </p:cNvPr>
          <p:cNvSpPr txBox="1"/>
          <p:nvPr/>
        </p:nvSpPr>
        <p:spPr>
          <a:xfrm>
            <a:off x="5221172" y="3560226"/>
            <a:ext cx="1786809" cy="45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정상 식별 메시지</a:t>
            </a:r>
            <a:r>
              <a:rPr lang="en-US" altLang="ko-KR" sz="1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+</a:t>
            </a:r>
            <a:r>
              <a:rPr lang="ko-KR" altLang="en-US" sz="1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블록 </a:t>
            </a:r>
            <a:r>
              <a:rPr lang="en-US" altLang="ko-KR" sz="1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Hash</a:t>
            </a:r>
            <a:r>
              <a:rPr lang="ko-KR" altLang="en-US" sz="1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암호화</a:t>
            </a:r>
            <a:endParaRPr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66</Words>
  <Application>Microsoft Office PowerPoint</Application>
  <PresentationFormat>화면 슬라이드 쇼(16:9)</PresentationFormat>
  <Paragraphs>20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Squada One</vt:lpstr>
      <vt:lpstr>Roboto Condensed Light</vt:lpstr>
      <vt:lpstr>Arial</vt:lpstr>
      <vt:lpstr>Exo 2</vt:lpstr>
      <vt:lpstr>Tech Newsletter by Slidesgo</vt:lpstr>
      <vt:lpstr>DEFINITION</vt:lpstr>
      <vt:lpstr>블록생성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</dc:title>
  <dc:creator>최진호</dc:creator>
  <cp:lastModifiedBy>최 진호</cp:lastModifiedBy>
  <cp:revision>12</cp:revision>
  <dcterms:modified xsi:type="dcterms:W3CDTF">2021-04-10T11:35:49Z</dcterms:modified>
</cp:coreProperties>
</file>