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4881BB-E32D-974C-96ED-2FEB94AC06ED}" v="9" dt="2021-04-10T09:33:38.1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86"/>
    <p:restoredTop sz="94648"/>
  </p:normalViewPr>
  <p:slideViewPr>
    <p:cSldViewPr snapToGrid="0" snapToObjects="1">
      <p:cViewPr varScale="1">
        <p:scale>
          <a:sx n="112" d="100"/>
          <a:sy n="112" d="100"/>
        </p:scale>
        <p:origin x="2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E8B18-01C6-B54A-8054-4BE356E23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AADF2A-E455-B141-A4BB-9201B08B9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4038A2-5F7E-214B-B50A-DFC727F76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9838-BFF1-0A4A-99E6-B2779F0BF926}" type="datetimeFigureOut">
              <a:rPr kumimoji="1" lang="ko-KR" altLang="en-US" smtClean="0"/>
              <a:t>2021. 4. 10.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20150C-C169-E845-BB06-30FC2C32E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E87F26-9A1A-F34B-96A3-66706E560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CFFA-A0D3-CF44-9BF6-21CE4B25F2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5025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59739-9398-6E40-BB99-3B06D7CB2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91B77E-BD41-4D44-B3F7-80D2CC0DC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75787E-3B9F-AB41-A6EE-EAB18B0AB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9838-BFF1-0A4A-99E6-B2779F0BF926}" type="datetimeFigureOut">
              <a:rPr kumimoji="1" lang="ko-KR" altLang="en-US" smtClean="0"/>
              <a:t>2021. 4. 10.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F48B4C-524E-164C-8B6B-7BB211FA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6E2D71-5DC5-E747-A06C-690B0FC7C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CFFA-A0D3-CF44-9BF6-21CE4B25F2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27619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6BA7076-1550-424C-B3E1-C569B8D1F3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D07C78-01D4-074E-A39A-64033AF2C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C74E4E-FA59-3444-8C81-F6DA4A203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9838-BFF1-0A4A-99E6-B2779F0BF926}" type="datetimeFigureOut">
              <a:rPr kumimoji="1" lang="ko-KR" altLang="en-US" smtClean="0"/>
              <a:t>2021. 4. 10.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F34E25-D16E-F243-A920-5128F8153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A88D3C-474D-384F-BDFD-7FCEE75B9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CFFA-A0D3-CF44-9BF6-21CE4B25F2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5964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BB9CE-EB8B-2244-AB4E-10C904CA1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7B1F27-1476-744A-BE9A-F9DFF7032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DBCAE4-F766-1346-B893-13017D34B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9838-BFF1-0A4A-99E6-B2779F0BF926}" type="datetimeFigureOut">
              <a:rPr kumimoji="1" lang="ko-KR" altLang="en-US" smtClean="0"/>
              <a:t>2021. 4. 10.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3C563D-4C48-B443-8243-077B58835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E2C229-7F4B-7B4F-8495-8BA5C35B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CFFA-A0D3-CF44-9BF6-21CE4B25F2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27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E9F58-5B77-AF47-B548-EFC1C0E2C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29003B-CF51-6348-95EC-1105C0783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A71011-FAD5-9345-B470-7B6F3A4CE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9838-BFF1-0A4A-99E6-B2779F0BF926}" type="datetimeFigureOut">
              <a:rPr kumimoji="1" lang="ko-KR" altLang="en-US" smtClean="0"/>
              <a:t>2021. 4. 10.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A59233-6C87-9143-B60A-79CC66299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A58084-1661-0C42-A7D5-17C7DAEE3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CFFA-A0D3-CF44-9BF6-21CE4B25F2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0892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8D603-E5F1-3B4C-96EE-3180D8C3A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909BC4-EF42-2445-9C85-170CB22726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A9383F-6545-6F4E-8CA2-60D107840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BB706C-D208-E544-99AB-7BA7A419C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9838-BFF1-0A4A-99E6-B2779F0BF926}" type="datetimeFigureOut">
              <a:rPr kumimoji="1" lang="ko-KR" altLang="en-US" smtClean="0"/>
              <a:t>2021. 4. 10.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E1A139-5E5B-0449-A588-968A78517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63922E-BE9A-9048-8EE9-0D24B92EB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CFFA-A0D3-CF44-9BF6-21CE4B25F2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26778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3A162C-7FBD-DB4F-9E07-2E0921475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6F894A-D4E7-A649-B602-730F1BA19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D77818-8D76-5840-97DF-93A27D83A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4214C2-B59F-8E40-94C1-911C85FFB2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0A03F4-A5B2-0D43-BDDA-92895E9D42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0D27366-8733-A44E-A58B-E553C9B2A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9838-BFF1-0A4A-99E6-B2779F0BF926}" type="datetimeFigureOut">
              <a:rPr kumimoji="1" lang="ko-KR" altLang="en-US" smtClean="0"/>
              <a:t>2021. 4. 10.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1F40591-E33A-B84A-92C1-0ACA299E1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3A5D29-1831-0D4C-8AA5-D43E9F82C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CFFA-A0D3-CF44-9BF6-21CE4B25F2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6004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92E2D-A42A-AA4B-A745-5BDDFAF15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5575A4-56FD-484E-B749-9A209AB81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9838-BFF1-0A4A-99E6-B2779F0BF926}" type="datetimeFigureOut">
              <a:rPr kumimoji="1" lang="ko-KR" altLang="en-US" smtClean="0"/>
              <a:t>2021. 4. 10.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10B3FC9-71F5-A44A-B1AF-A24F3AA40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D57E51-1E91-C24B-8AD8-C0A16E2E3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CFFA-A0D3-CF44-9BF6-21CE4B25F2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672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4256E2-FFC5-2745-A059-046E9046E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9838-BFF1-0A4A-99E6-B2779F0BF926}" type="datetimeFigureOut">
              <a:rPr kumimoji="1" lang="ko-KR" altLang="en-US" smtClean="0"/>
              <a:t>2021. 4. 10.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4E35294-307B-5D4A-9049-1D08F8EC7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D1AE5F-A821-B843-9F24-2F066182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CFFA-A0D3-CF44-9BF6-21CE4B25F2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5307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A2682-4DD5-504F-8168-C80B164A7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3CF569-12DB-2641-8585-3E2787F05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1B3EC3-9D86-BD42-B2A0-4917AD50C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8A34CE-6893-AB40-845A-24C50F14A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9838-BFF1-0A4A-99E6-B2779F0BF926}" type="datetimeFigureOut">
              <a:rPr kumimoji="1" lang="ko-KR" altLang="en-US" smtClean="0"/>
              <a:t>2021. 4. 10.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2C6094-5A30-374A-9AA6-1882F267B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827B57-DBFB-0547-B030-DB91B8BDF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CFFA-A0D3-CF44-9BF6-21CE4B25F2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207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63DE43-D3E0-E546-A733-BEBE4498D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28EE3A-9F3F-0543-B967-7C3D2477C3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FE3874-91FC-1748-A3CD-79A405A2B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EF39B0-D00A-0F45-804F-DC532C8B0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9838-BFF1-0A4A-99E6-B2779F0BF926}" type="datetimeFigureOut">
              <a:rPr kumimoji="1" lang="ko-KR" altLang="en-US" smtClean="0"/>
              <a:t>2021. 4. 10.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A7A2C3-E477-0541-8B08-BDEEBA9EA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5B9E80-B473-3648-987F-2BC70E0D6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CFFA-A0D3-CF44-9BF6-21CE4B25F2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120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FEFB8B3-465D-1441-80EE-E247D58B4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19D679-B165-384F-A177-6897DC1DB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04222F-08E8-3546-8506-86A8E221E1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89838-BFF1-0A4A-99E6-B2779F0BF926}" type="datetimeFigureOut">
              <a:rPr kumimoji="1" lang="ko-KR" altLang="en-US" smtClean="0"/>
              <a:t>2021. 4. 10.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14D137-87FA-1B4D-B93D-16F66CF77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1788E7-37D6-8547-9AF7-67DE4F134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DCFFA-A0D3-CF44-9BF6-21CE4B25F2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34143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24F0FCB-E526-A44E-9A3B-97A71D5144BB}"/>
              </a:ext>
            </a:extLst>
          </p:cNvPr>
          <p:cNvSpPr/>
          <p:nvPr/>
        </p:nvSpPr>
        <p:spPr>
          <a:xfrm>
            <a:off x="87085" y="87085"/>
            <a:ext cx="12017829" cy="6672943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2A7221-BBB0-1A4F-BC69-2F818EA80BB3}"/>
              </a:ext>
            </a:extLst>
          </p:cNvPr>
          <p:cNvSpPr txBox="1"/>
          <p:nvPr/>
        </p:nvSpPr>
        <p:spPr>
          <a:xfrm>
            <a:off x="609599" y="542647"/>
            <a:ext cx="2771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블록체인의</a:t>
            </a:r>
            <a:r>
              <a:rPr kumimoji="1"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원리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B98F2F4-809E-E049-88C2-986936069B14}"/>
              </a:ext>
            </a:extLst>
          </p:cNvPr>
          <p:cNvGrpSpPr/>
          <p:nvPr/>
        </p:nvGrpSpPr>
        <p:grpSpPr>
          <a:xfrm>
            <a:off x="609599" y="1704360"/>
            <a:ext cx="10972800" cy="4026218"/>
            <a:chOff x="609599" y="1563369"/>
            <a:chExt cx="10972800" cy="4026218"/>
          </a:xfrm>
        </p:grpSpPr>
        <p:pic>
          <p:nvPicPr>
            <p:cNvPr id="1026" name="Picture 2" descr="블록체인 한 번에 이해하기 - 뒤태지존의 끄적거림">
              <a:extLst>
                <a:ext uri="{FF2B5EF4-FFF2-40B4-BE49-F238E27FC236}">
                  <a16:creationId xmlns:a16="http://schemas.microsoft.com/office/drawing/2014/main" id="{9117F9E8-B181-FD41-9909-A2FF902EA7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599" y="1563369"/>
              <a:ext cx="10972800" cy="4026218"/>
            </a:xfrm>
            <a:prstGeom prst="rect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D26EBCF-5CB5-2744-B804-AA5726F58D7F}"/>
                </a:ext>
              </a:extLst>
            </p:cNvPr>
            <p:cNvSpPr/>
            <p:nvPr/>
          </p:nvSpPr>
          <p:spPr>
            <a:xfrm>
              <a:off x="3886199" y="2917372"/>
              <a:ext cx="2177142" cy="22860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5C47A7D-4751-3D4D-B37E-C1AE7D490303}"/>
                </a:ext>
              </a:extLst>
            </p:cNvPr>
            <p:cNvSpPr/>
            <p:nvPr/>
          </p:nvSpPr>
          <p:spPr>
            <a:xfrm>
              <a:off x="6988627" y="2917371"/>
              <a:ext cx="2253343" cy="23660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5EFD525C-66EC-B84C-9BAA-CEC378D6B352}"/>
              </a:ext>
            </a:extLst>
          </p:cNvPr>
          <p:cNvCxnSpPr>
            <a:cxnSpLocks/>
          </p:cNvCxnSpPr>
          <p:nvPr/>
        </p:nvCxnSpPr>
        <p:spPr>
          <a:xfrm>
            <a:off x="731034" y="1127422"/>
            <a:ext cx="2917689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527C56DA-A620-5F46-B617-B94B1E6B045E}"/>
              </a:ext>
            </a:extLst>
          </p:cNvPr>
          <p:cNvCxnSpPr>
            <a:cxnSpLocks/>
          </p:cNvCxnSpPr>
          <p:nvPr/>
        </p:nvCxnSpPr>
        <p:spPr>
          <a:xfrm>
            <a:off x="731034" y="499103"/>
            <a:ext cx="2917689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866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24F0FCB-E526-A44E-9A3B-97A71D5144BB}"/>
              </a:ext>
            </a:extLst>
          </p:cNvPr>
          <p:cNvSpPr/>
          <p:nvPr/>
        </p:nvSpPr>
        <p:spPr>
          <a:xfrm>
            <a:off x="87085" y="87085"/>
            <a:ext cx="12017829" cy="6672943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2A7221-BBB0-1A4F-BC69-2F818EA80BB3}"/>
              </a:ext>
            </a:extLst>
          </p:cNvPr>
          <p:cNvSpPr txBox="1"/>
          <p:nvPr/>
        </p:nvSpPr>
        <p:spPr>
          <a:xfrm>
            <a:off x="609599" y="542647"/>
            <a:ext cx="2771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블록체인의</a:t>
            </a:r>
            <a:r>
              <a:rPr kumimoji="1"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원리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AA70121-EEEF-CF42-805F-73B024338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511" y="1544883"/>
            <a:ext cx="7458975" cy="4524783"/>
          </a:xfrm>
          <a:prstGeom prst="rect">
            <a:avLst/>
          </a:prstGeom>
        </p:spPr>
      </p:pic>
      <p:cxnSp>
        <p:nvCxnSpPr>
          <p:cNvPr id="7" name="직선 연결선[R] 10">
            <a:extLst>
              <a:ext uri="{FF2B5EF4-FFF2-40B4-BE49-F238E27FC236}">
                <a16:creationId xmlns:a16="http://schemas.microsoft.com/office/drawing/2014/main" id="{F2E28A2D-E760-4DA1-B37A-318AE6D8870E}"/>
              </a:ext>
            </a:extLst>
          </p:cNvPr>
          <p:cNvCxnSpPr>
            <a:cxnSpLocks/>
          </p:cNvCxnSpPr>
          <p:nvPr/>
        </p:nvCxnSpPr>
        <p:spPr>
          <a:xfrm>
            <a:off x="731034" y="1127422"/>
            <a:ext cx="2917689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15">
            <a:extLst>
              <a:ext uri="{FF2B5EF4-FFF2-40B4-BE49-F238E27FC236}">
                <a16:creationId xmlns:a16="http://schemas.microsoft.com/office/drawing/2014/main" id="{C887E1F0-117D-4535-A6CA-E77AD2BCC477}"/>
              </a:ext>
            </a:extLst>
          </p:cNvPr>
          <p:cNvCxnSpPr>
            <a:cxnSpLocks/>
          </p:cNvCxnSpPr>
          <p:nvPr/>
        </p:nvCxnSpPr>
        <p:spPr>
          <a:xfrm>
            <a:off x="731034" y="499103"/>
            <a:ext cx="2917689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703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24F0FCB-E526-A44E-9A3B-97A71D5144BB}"/>
              </a:ext>
            </a:extLst>
          </p:cNvPr>
          <p:cNvSpPr/>
          <p:nvPr/>
        </p:nvSpPr>
        <p:spPr>
          <a:xfrm>
            <a:off x="87085" y="87085"/>
            <a:ext cx="12017829" cy="6672943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2A7221-BBB0-1A4F-BC69-2F818EA80BB3}"/>
              </a:ext>
            </a:extLst>
          </p:cNvPr>
          <p:cNvSpPr txBox="1"/>
          <p:nvPr/>
        </p:nvSpPr>
        <p:spPr>
          <a:xfrm>
            <a:off x="1132537" y="542647"/>
            <a:ext cx="18165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작업 증명 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EE65248-692A-7A49-84C8-FC841EA7A67F}"/>
              </a:ext>
            </a:extLst>
          </p:cNvPr>
          <p:cNvGrpSpPr/>
          <p:nvPr/>
        </p:nvGrpSpPr>
        <p:grpSpPr>
          <a:xfrm>
            <a:off x="1458740" y="2094717"/>
            <a:ext cx="9274518" cy="3110208"/>
            <a:chOff x="5354076" y="3766140"/>
            <a:chExt cx="6467810" cy="216897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F22C14D-1355-9748-B674-3EDF158D0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54076" y="3766140"/>
              <a:ext cx="6467810" cy="2168979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1FE031D-8A36-A44C-B1BA-F770C1891379}"/>
                </a:ext>
              </a:extLst>
            </p:cNvPr>
            <p:cNvSpPr/>
            <p:nvPr/>
          </p:nvSpPr>
          <p:spPr>
            <a:xfrm>
              <a:off x="10559142" y="5551714"/>
              <a:ext cx="313869" cy="238963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A2D9E1D-10F6-FF4D-8260-D3C966AD5988}"/>
                </a:ext>
              </a:extLst>
            </p:cNvPr>
            <p:cNvSpPr/>
            <p:nvPr/>
          </p:nvSpPr>
          <p:spPr>
            <a:xfrm>
              <a:off x="10644412" y="4169228"/>
              <a:ext cx="313869" cy="238963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4FCD515-495A-C14F-AD53-8A1BE60DC1FD}"/>
                </a:ext>
              </a:extLst>
            </p:cNvPr>
            <p:cNvSpPr/>
            <p:nvPr/>
          </p:nvSpPr>
          <p:spPr>
            <a:xfrm>
              <a:off x="5588906" y="4752919"/>
              <a:ext cx="721175" cy="385138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299E3CFF-5FB8-CF40-BA91-17283151F1F5}"/>
                </a:ext>
              </a:extLst>
            </p:cNvPr>
            <p:cNvCxnSpPr>
              <a:stCxn id="24" idx="3"/>
            </p:cNvCxnSpPr>
            <p:nvPr/>
          </p:nvCxnSpPr>
          <p:spPr>
            <a:xfrm>
              <a:off x="6310081" y="4945488"/>
              <a:ext cx="4249061" cy="72596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직선 연결선[R] 10">
            <a:extLst>
              <a:ext uri="{FF2B5EF4-FFF2-40B4-BE49-F238E27FC236}">
                <a16:creationId xmlns:a16="http://schemas.microsoft.com/office/drawing/2014/main" id="{6D6AC1FE-8A4B-4A4E-9AB7-8585A432F965}"/>
              </a:ext>
            </a:extLst>
          </p:cNvPr>
          <p:cNvCxnSpPr>
            <a:cxnSpLocks/>
          </p:cNvCxnSpPr>
          <p:nvPr/>
        </p:nvCxnSpPr>
        <p:spPr>
          <a:xfrm>
            <a:off x="731034" y="1127422"/>
            <a:ext cx="2917689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5">
            <a:extLst>
              <a:ext uri="{FF2B5EF4-FFF2-40B4-BE49-F238E27FC236}">
                <a16:creationId xmlns:a16="http://schemas.microsoft.com/office/drawing/2014/main" id="{50A18B46-384A-4E0B-A29F-04AC924F31ED}"/>
              </a:ext>
            </a:extLst>
          </p:cNvPr>
          <p:cNvCxnSpPr>
            <a:cxnSpLocks/>
          </p:cNvCxnSpPr>
          <p:nvPr/>
        </p:nvCxnSpPr>
        <p:spPr>
          <a:xfrm>
            <a:off x="731034" y="499103"/>
            <a:ext cx="2917689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562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24F0FCB-E526-A44E-9A3B-97A71D5144BB}"/>
              </a:ext>
            </a:extLst>
          </p:cNvPr>
          <p:cNvSpPr/>
          <p:nvPr/>
        </p:nvSpPr>
        <p:spPr>
          <a:xfrm>
            <a:off x="87085" y="87085"/>
            <a:ext cx="12017829" cy="6672943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2A7221-BBB0-1A4F-BC69-2F818EA80BB3}"/>
              </a:ext>
            </a:extLst>
          </p:cNvPr>
          <p:cNvSpPr txBox="1"/>
          <p:nvPr/>
        </p:nvSpPr>
        <p:spPr>
          <a:xfrm>
            <a:off x="609599" y="542647"/>
            <a:ext cx="2771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err="1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블록체인의</a:t>
            </a:r>
            <a:r>
              <a:rPr kumimoji="1"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원리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826E955-D300-7544-A688-1F4000AF9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57" y="1712197"/>
            <a:ext cx="5777262" cy="3937173"/>
          </a:xfrm>
          <a:prstGeom prst="rect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813DCE5-E3B6-A64A-91AD-C53DC230B237}"/>
              </a:ext>
            </a:extLst>
          </p:cNvPr>
          <p:cNvSpPr txBox="1"/>
          <p:nvPr/>
        </p:nvSpPr>
        <p:spPr>
          <a:xfrm>
            <a:off x="6683829" y="1585588"/>
            <a:ext cx="4499950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&lt;</a:t>
            </a:r>
            <a:r>
              <a:rPr kumimoji="1"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블록체인의 동기화 </a:t>
            </a:r>
            <a:r>
              <a:rPr kumimoji="1"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&gt;</a:t>
            </a:r>
          </a:p>
          <a:p>
            <a:endParaRPr kumimoji="1"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블록체인의 분기 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충돌 문제 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  <a:p>
            <a:pPr marL="342900" indent="-342900">
              <a:buFontTx/>
              <a:buChar char="-"/>
            </a:pP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작업증명이 더  많이 수행된 체인 선택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고아 블록 발생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</a:t>
            </a:r>
            <a:r>
              <a:rPr kumimoji="1"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=&gt;</a:t>
            </a: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선택된 체인에 이미 고아 블록의 데이터가 존재</a:t>
            </a:r>
            <a:endParaRPr kumimoji="1" lang="en-US" altLang="ko-KR" sz="160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2806D98-1C0B-8743-B899-C61B2DF0F6D0}"/>
              </a:ext>
            </a:extLst>
          </p:cNvPr>
          <p:cNvSpPr/>
          <p:nvPr/>
        </p:nvSpPr>
        <p:spPr>
          <a:xfrm>
            <a:off x="2688773" y="3548742"/>
            <a:ext cx="381000" cy="381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CF67D67-C810-9C45-AABD-E827D8831830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3069773" y="3739242"/>
            <a:ext cx="361405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0">
            <a:extLst>
              <a:ext uri="{FF2B5EF4-FFF2-40B4-BE49-F238E27FC236}">
                <a16:creationId xmlns:a16="http://schemas.microsoft.com/office/drawing/2014/main" id="{3876E791-ACDC-4718-A0B9-76397CCC75D3}"/>
              </a:ext>
            </a:extLst>
          </p:cNvPr>
          <p:cNvCxnSpPr>
            <a:cxnSpLocks/>
          </p:cNvCxnSpPr>
          <p:nvPr/>
        </p:nvCxnSpPr>
        <p:spPr>
          <a:xfrm>
            <a:off x="731034" y="1127422"/>
            <a:ext cx="2917689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5">
            <a:extLst>
              <a:ext uri="{FF2B5EF4-FFF2-40B4-BE49-F238E27FC236}">
                <a16:creationId xmlns:a16="http://schemas.microsoft.com/office/drawing/2014/main" id="{56C11AE9-016B-4CCF-B5D3-AFB9269FE86B}"/>
              </a:ext>
            </a:extLst>
          </p:cNvPr>
          <p:cNvCxnSpPr>
            <a:cxnSpLocks/>
          </p:cNvCxnSpPr>
          <p:nvPr/>
        </p:nvCxnSpPr>
        <p:spPr>
          <a:xfrm>
            <a:off x="731034" y="499103"/>
            <a:ext cx="2917689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3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24F0FCB-E526-A44E-9A3B-97A71D5144BB}"/>
              </a:ext>
            </a:extLst>
          </p:cNvPr>
          <p:cNvSpPr/>
          <p:nvPr/>
        </p:nvSpPr>
        <p:spPr>
          <a:xfrm>
            <a:off x="87085" y="87085"/>
            <a:ext cx="12017829" cy="6672943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2A7221-BBB0-1A4F-BC69-2F818EA80BB3}"/>
              </a:ext>
            </a:extLst>
          </p:cNvPr>
          <p:cNvSpPr txBox="1"/>
          <p:nvPr/>
        </p:nvSpPr>
        <p:spPr>
          <a:xfrm>
            <a:off x="609599" y="542647"/>
            <a:ext cx="2771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블록체인의</a:t>
            </a:r>
            <a:r>
              <a:rPr kumimoji="1"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종류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8924062-6398-904A-B91B-8D962D1B2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395" y="1432364"/>
            <a:ext cx="10529207" cy="4739836"/>
          </a:xfrm>
          <a:prstGeom prst="rect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</p:pic>
      <p:cxnSp>
        <p:nvCxnSpPr>
          <p:cNvPr id="7" name="직선 연결선[R] 10">
            <a:extLst>
              <a:ext uri="{FF2B5EF4-FFF2-40B4-BE49-F238E27FC236}">
                <a16:creationId xmlns:a16="http://schemas.microsoft.com/office/drawing/2014/main" id="{C37BE29C-0E4F-48FB-B22D-4F75BE63D760}"/>
              </a:ext>
            </a:extLst>
          </p:cNvPr>
          <p:cNvCxnSpPr>
            <a:cxnSpLocks/>
          </p:cNvCxnSpPr>
          <p:nvPr/>
        </p:nvCxnSpPr>
        <p:spPr>
          <a:xfrm>
            <a:off x="731034" y="1127422"/>
            <a:ext cx="2917689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15">
            <a:extLst>
              <a:ext uri="{FF2B5EF4-FFF2-40B4-BE49-F238E27FC236}">
                <a16:creationId xmlns:a16="http://schemas.microsoft.com/office/drawing/2014/main" id="{8246F131-7215-4C02-9633-2555F8670A08}"/>
              </a:ext>
            </a:extLst>
          </p:cNvPr>
          <p:cNvCxnSpPr>
            <a:cxnSpLocks/>
          </p:cNvCxnSpPr>
          <p:nvPr/>
        </p:nvCxnSpPr>
        <p:spPr>
          <a:xfrm>
            <a:off x="731034" y="499103"/>
            <a:ext cx="2917689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718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24F0FCB-E526-A44E-9A3B-97A71D5144BB}"/>
              </a:ext>
            </a:extLst>
          </p:cNvPr>
          <p:cNvSpPr/>
          <p:nvPr/>
        </p:nvSpPr>
        <p:spPr>
          <a:xfrm>
            <a:off x="87085" y="87085"/>
            <a:ext cx="12017829" cy="6672943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2A7221-BBB0-1A4F-BC69-2F818EA80BB3}"/>
              </a:ext>
            </a:extLst>
          </p:cNvPr>
          <p:cNvSpPr txBox="1"/>
          <p:nvPr/>
        </p:nvSpPr>
        <p:spPr>
          <a:xfrm>
            <a:off x="1060402" y="542647"/>
            <a:ext cx="22589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동 작 원 리</a:t>
            </a:r>
          </a:p>
        </p:txBody>
      </p:sp>
      <p:cxnSp>
        <p:nvCxnSpPr>
          <p:cNvPr id="7" name="직선 연결선[R] 10">
            <a:extLst>
              <a:ext uri="{FF2B5EF4-FFF2-40B4-BE49-F238E27FC236}">
                <a16:creationId xmlns:a16="http://schemas.microsoft.com/office/drawing/2014/main" id="{C37BE29C-0E4F-48FB-B22D-4F75BE63D760}"/>
              </a:ext>
            </a:extLst>
          </p:cNvPr>
          <p:cNvCxnSpPr>
            <a:cxnSpLocks/>
          </p:cNvCxnSpPr>
          <p:nvPr/>
        </p:nvCxnSpPr>
        <p:spPr>
          <a:xfrm>
            <a:off x="731034" y="1127422"/>
            <a:ext cx="2917689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15">
            <a:extLst>
              <a:ext uri="{FF2B5EF4-FFF2-40B4-BE49-F238E27FC236}">
                <a16:creationId xmlns:a16="http://schemas.microsoft.com/office/drawing/2014/main" id="{8246F131-7215-4C02-9633-2555F8670A08}"/>
              </a:ext>
            </a:extLst>
          </p:cNvPr>
          <p:cNvCxnSpPr>
            <a:cxnSpLocks/>
          </p:cNvCxnSpPr>
          <p:nvPr/>
        </p:nvCxnSpPr>
        <p:spPr>
          <a:xfrm>
            <a:off x="731034" y="499103"/>
            <a:ext cx="2917689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서버와 클라이언트. Server/Client | by 임재성 | Medium">
            <a:extLst>
              <a:ext uri="{FF2B5EF4-FFF2-40B4-BE49-F238E27FC236}">
                <a16:creationId xmlns:a16="http://schemas.microsoft.com/office/drawing/2014/main" id="{1A5D2B31-B957-439B-9B51-E7AC0BA5D7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65" r="76369"/>
          <a:stretch/>
        </p:blipFill>
        <p:spPr bwMode="auto">
          <a:xfrm>
            <a:off x="8270321" y="1283903"/>
            <a:ext cx="1337009" cy="185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서버와 클라이언트. Server/Client | by 임재성 | Medium">
            <a:extLst>
              <a:ext uri="{FF2B5EF4-FFF2-40B4-BE49-F238E27FC236}">
                <a16:creationId xmlns:a16="http://schemas.microsoft.com/office/drawing/2014/main" id="{B2215D8E-6C4C-4FE5-9DDB-89434991E0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32"/>
          <a:stretch/>
        </p:blipFill>
        <p:spPr bwMode="auto">
          <a:xfrm>
            <a:off x="2584670" y="1197597"/>
            <a:ext cx="1593683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DF5EA0D-1952-4BF3-9DC4-14CD9C684C5E}"/>
              </a:ext>
            </a:extLst>
          </p:cNvPr>
          <p:cNvSpPr/>
          <p:nvPr/>
        </p:nvSpPr>
        <p:spPr>
          <a:xfrm>
            <a:off x="1977880" y="3329126"/>
            <a:ext cx="2807264" cy="45271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7F96349-286C-4D68-A7ED-ADE37D88B7ED}"/>
              </a:ext>
            </a:extLst>
          </p:cNvPr>
          <p:cNvSpPr/>
          <p:nvPr/>
        </p:nvSpPr>
        <p:spPr>
          <a:xfrm>
            <a:off x="7535193" y="3329126"/>
            <a:ext cx="2807264" cy="45271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7A6ED4-0951-47E9-A887-28B51940B935}"/>
              </a:ext>
            </a:extLst>
          </p:cNvPr>
          <p:cNvSpPr/>
          <p:nvPr/>
        </p:nvSpPr>
        <p:spPr>
          <a:xfrm>
            <a:off x="1977880" y="3924914"/>
            <a:ext cx="2807264" cy="225394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3932BD-39B4-4D94-8983-7352682144BA}"/>
              </a:ext>
            </a:extLst>
          </p:cNvPr>
          <p:cNvSpPr/>
          <p:nvPr/>
        </p:nvSpPr>
        <p:spPr>
          <a:xfrm>
            <a:off x="7535193" y="3924913"/>
            <a:ext cx="2807264" cy="225394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6CE83C-01E9-4759-B09A-7F10C617C4AE}"/>
              </a:ext>
            </a:extLst>
          </p:cNvPr>
          <p:cNvSpPr txBox="1"/>
          <p:nvPr/>
        </p:nvSpPr>
        <p:spPr>
          <a:xfrm>
            <a:off x="731034" y="2933086"/>
            <a:ext cx="159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genesis block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C85543-16DB-4689-B1EE-B754DF24B85A}"/>
              </a:ext>
            </a:extLst>
          </p:cNvPr>
          <p:cNvSpPr txBox="1"/>
          <p:nvPr/>
        </p:nvSpPr>
        <p:spPr>
          <a:xfrm>
            <a:off x="6297333" y="2933086"/>
            <a:ext cx="159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genesis block</a:t>
            </a:r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B420AA2-8A19-4949-A976-6370A25C84D2}"/>
              </a:ext>
            </a:extLst>
          </p:cNvPr>
          <p:cNvSpPr/>
          <p:nvPr/>
        </p:nvSpPr>
        <p:spPr>
          <a:xfrm>
            <a:off x="2312386" y="3396922"/>
            <a:ext cx="2138250" cy="31758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rgbClr val="C00000"/>
                </a:solidFill>
              </a:rPr>
              <a:t>1 hash</a:t>
            </a:r>
            <a:endParaRPr lang="ko-KR" altLang="en-US" sz="1600">
              <a:solidFill>
                <a:srgbClr val="C00000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5F9EA7E-975C-43B9-8332-CEF4A4C187D0}"/>
              </a:ext>
            </a:extLst>
          </p:cNvPr>
          <p:cNvSpPr/>
          <p:nvPr/>
        </p:nvSpPr>
        <p:spPr>
          <a:xfrm>
            <a:off x="7869700" y="3396922"/>
            <a:ext cx="2138250" cy="31758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rgbClr val="C00000"/>
                </a:solidFill>
              </a:rPr>
              <a:t>1 hash</a:t>
            </a:r>
            <a:endParaRPr lang="ko-KR" altLang="en-US" sz="1600">
              <a:solidFill>
                <a:srgbClr val="C00000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A153AEB-8644-4EC4-A33C-71C6DF13BC22}"/>
              </a:ext>
            </a:extLst>
          </p:cNvPr>
          <p:cNvSpPr/>
          <p:nvPr/>
        </p:nvSpPr>
        <p:spPr>
          <a:xfrm>
            <a:off x="2312386" y="4056733"/>
            <a:ext cx="2138250" cy="137139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accent1">
                    <a:lumMod val="75000"/>
                  </a:schemeClr>
                </a:solidFill>
              </a:rPr>
              <a:t>2 data</a:t>
            </a:r>
            <a:endParaRPr lang="ko-KR" altLang="en-US" sz="160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9A62042-0AE5-46A9-956C-C8ECF54C02E2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4450636" y="3555717"/>
            <a:ext cx="1160051" cy="118671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44FE299-5453-4C91-A887-7B9462A32401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4450636" y="4742429"/>
            <a:ext cx="3419064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5EEEBA4-2785-4F19-AC14-50B761B9DC83}"/>
              </a:ext>
            </a:extLst>
          </p:cNvPr>
          <p:cNvSpPr/>
          <p:nvPr/>
        </p:nvSpPr>
        <p:spPr>
          <a:xfrm>
            <a:off x="7869700" y="4056733"/>
            <a:ext cx="2138250" cy="137139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accent1">
                    <a:lumMod val="75000"/>
                  </a:schemeClr>
                </a:solidFill>
              </a:rPr>
              <a:t>2 data</a:t>
            </a:r>
            <a:endParaRPr lang="ko-KR" altLang="en-US" sz="160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E350315-D60F-4FFA-B5C0-428ACFF75AF4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6675939" y="3555717"/>
            <a:ext cx="1193761" cy="118671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EF5AA1F-24D3-48B0-824F-783140F0743B}"/>
              </a:ext>
            </a:extLst>
          </p:cNvPr>
          <p:cNvSpPr txBox="1"/>
          <p:nvPr/>
        </p:nvSpPr>
        <p:spPr>
          <a:xfrm>
            <a:off x="5075069" y="4018267"/>
            <a:ext cx="1550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solidFill>
                  <a:schemeClr val="bg2">
                    <a:lumMod val="25000"/>
                  </a:schemeClr>
                </a:solidFill>
              </a:rPr>
              <a:t>암호화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E0F85B8-DE6C-4DDA-BC6E-F1CC12FC010E}"/>
              </a:ext>
            </a:extLst>
          </p:cNvPr>
          <p:cNvSpPr txBox="1"/>
          <p:nvPr/>
        </p:nvSpPr>
        <p:spPr>
          <a:xfrm>
            <a:off x="6625723" y="4018267"/>
            <a:ext cx="1550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solidFill>
                  <a:schemeClr val="bg2">
                    <a:lumMod val="25000"/>
                  </a:schemeClr>
                </a:solidFill>
              </a:rPr>
              <a:t>복호화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1667C22-8D79-462F-A6D9-A1B5D8230B4A}"/>
              </a:ext>
            </a:extLst>
          </p:cNvPr>
          <p:cNvSpPr/>
          <p:nvPr/>
        </p:nvSpPr>
        <p:spPr>
          <a:xfrm>
            <a:off x="2312386" y="5660403"/>
            <a:ext cx="2138250" cy="31758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rgbClr val="C00000"/>
                </a:solidFill>
              </a:rPr>
              <a:t>2 hash</a:t>
            </a:r>
            <a:endParaRPr lang="ko-KR" altLang="en-US" sz="1600">
              <a:solidFill>
                <a:srgbClr val="C00000"/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0417A1D0-F567-4FAC-8227-68F38B82CD94}"/>
              </a:ext>
            </a:extLst>
          </p:cNvPr>
          <p:cNvSpPr/>
          <p:nvPr/>
        </p:nvSpPr>
        <p:spPr>
          <a:xfrm>
            <a:off x="7869700" y="5660403"/>
            <a:ext cx="2138250" cy="31758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rgbClr val="C00000"/>
                </a:solidFill>
              </a:rPr>
              <a:t>2 hash</a:t>
            </a:r>
            <a:endParaRPr lang="ko-KR" altLang="en-US" sz="16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620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24F0FCB-E526-A44E-9A3B-97A71D5144BB}"/>
              </a:ext>
            </a:extLst>
          </p:cNvPr>
          <p:cNvSpPr/>
          <p:nvPr/>
        </p:nvSpPr>
        <p:spPr>
          <a:xfrm>
            <a:off x="87085" y="87085"/>
            <a:ext cx="12017829" cy="6672943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2A7221-BBB0-1A4F-BC69-2F818EA80BB3}"/>
              </a:ext>
            </a:extLst>
          </p:cNvPr>
          <p:cNvSpPr txBox="1"/>
          <p:nvPr/>
        </p:nvSpPr>
        <p:spPr>
          <a:xfrm>
            <a:off x="1060402" y="542647"/>
            <a:ext cx="22589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동 작 원 리</a:t>
            </a:r>
          </a:p>
        </p:txBody>
      </p:sp>
      <p:cxnSp>
        <p:nvCxnSpPr>
          <p:cNvPr id="8" name="직선 연결선[R] 15">
            <a:extLst>
              <a:ext uri="{FF2B5EF4-FFF2-40B4-BE49-F238E27FC236}">
                <a16:creationId xmlns:a16="http://schemas.microsoft.com/office/drawing/2014/main" id="{8246F131-7215-4C02-9633-2555F8670A08}"/>
              </a:ext>
            </a:extLst>
          </p:cNvPr>
          <p:cNvCxnSpPr>
            <a:cxnSpLocks/>
          </p:cNvCxnSpPr>
          <p:nvPr/>
        </p:nvCxnSpPr>
        <p:spPr>
          <a:xfrm>
            <a:off x="731034" y="499103"/>
            <a:ext cx="2917689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7A6ED4-0951-47E9-A887-28B51940B935}"/>
              </a:ext>
            </a:extLst>
          </p:cNvPr>
          <p:cNvSpPr/>
          <p:nvPr/>
        </p:nvSpPr>
        <p:spPr>
          <a:xfrm>
            <a:off x="1977880" y="1398907"/>
            <a:ext cx="2807264" cy="2253943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3932BD-39B4-4D94-8983-7352682144BA}"/>
              </a:ext>
            </a:extLst>
          </p:cNvPr>
          <p:cNvSpPr/>
          <p:nvPr/>
        </p:nvSpPr>
        <p:spPr>
          <a:xfrm>
            <a:off x="7535193" y="1398906"/>
            <a:ext cx="2807264" cy="225394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A153AEB-8644-4EC4-A33C-71C6DF13BC22}"/>
              </a:ext>
            </a:extLst>
          </p:cNvPr>
          <p:cNvSpPr/>
          <p:nvPr/>
        </p:nvSpPr>
        <p:spPr>
          <a:xfrm>
            <a:off x="2312386" y="1530726"/>
            <a:ext cx="2138250" cy="137139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accent1">
                    <a:lumMod val="75000"/>
                  </a:schemeClr>
                </a:solidFill>
              </a:rPr>
              <a:t>N-1 data</a:t>
            </a:r>
            <a:endParaRPr lang="ko-KR" altLang="en-US" sz="1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5EEEBA4-2785-4F19-AC14-50B761B9DC83}"/>
              </a:ext>
            </a:extLst>
          </p:cNvPr>
          <p:cNvSpPr/>
          <p:nvPr/>
        </p:nvSpPr>
        <p:spPr>
          <a:xfrm>
            <a:off x="7869700" y="1530726"/>
            <a:ext cx="2138250" cy="137139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accent1">
                    <a:lumMod val="75000"/>
                  </a:schemeClr>
                </a:solidFill>
              </a:rPr>
              <a:t>N-1 data</a:t>
            </a:r>
            <a:endParaRPr lang="ko-KR" altLang="en-US" sz="1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1667C22-8D79-462F-A6D9-A1B5D8230B4A}"/>
              </a:ext>
            </a:extLst>
          </p:cNvPr>
          <p:cNvSpPr/>
          <p:nvPr/>
        </p:nvSpPr>
        <p:spPr>
          <a:xfrm>
            <a:off x="2312386" y="3134396"/>
            <a:ext cx="2138250" cy="31758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rgbClr val="C00000"/>
                </a:solidFill>
              </a:rPr>
              <a:t>N-1 hash</a:t>
            </a:r>
            <a:endParaRPr lang="ko-KR" altLang="en-US" sz="1600">
              <a:solidFill>
                <a:srgbClr val="C00000"/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0417A1D0-F567-4FAC-8227-68F38B82CD94}"/>
              </a:ext>
            </a:extLst>
          </p:cNvPr>
          <p:cNvSpPr/>
          <p:nvPr/>
        </p:nvSpPr>
        <p:spPr>
          <a:xfrm>
            <a:off x="7869700" y="3134396"/>
            <a:ext cx="2138250" cy="31758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rgbClr val="C00000"/>
                </a:solidFill>
              </a:rPr>
              <a:t>N-1 hash</a:t>
            </a:r>
            <a:endParaRPr lang="ko-KR" altLang="en-US" sz="1600">
              <a:solidFill>
                <a:srgbClr val="C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A7ACFC1-D05F-4C97-A2F9-41946A59D43A}"/>
              </a:ext>
            </a:extLst>
          </p:cNvPr>
          <p:cNvSpPr/>
          <p:nvPr/>
        </p:nvSpPr>
        <p:spPr>
          <a:xfrm>
            <a:off x="1977880" y="4245388"/>
            <a:ext cx="2807264" cy="225394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51C3507-94B8-49DF-A89A-772E00110523}"/>
              </a:ext>
            </a:extLst>
          </p:cNvPr>
          <p:cNvSpPr/>
          <p:nvPr/>
        </p:nvSpPr>
        <p:spPr>
          <a:xfrm>
            <a:off x="7535193" y="4245387"/>
            <a:ext cx="2807264" cy="225394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7DD09401-90F2-41EB-B511-CCDC0A6EC799}"/>
              </a:ext>
            </a:extLst>
          </p:cNvPr>
          <p:cNvSpPr/>
          <p:nvPr/>
        </p:nvSpPr>
        <p:spPr>
          <a:xfrm>
            <a:off x="2312386" y="4377207"/>
            <a:ext cx="2138250" cy="137139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</a:rPr>
              <a:t>N data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94D02724-1235-4220-8DDF-E526BEFCA4BE}"/>
              </a:ext>
            </a:extLst>
          </p:cNvPr>
          <p:cNvCxnSpPr>
            <a:cxnSpLocks/>
            <a:stCxn id="55" idx="1"/>
            <a:endCxn id="53" idx="3"/>
          </p:cNvCxnSpPr>
          <p:nvPr/>
        </p:nvCxnSpPr>
        <p:spPr>
          <a:xfrm flipH="1">
            <a:off x="4450636" y="5062903"/>
            <a:ext cx="3419064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515E2777-C266-4E5C-A9AF-C31CE6462964}"/>
              </a:ext>
            </a:extLst>
          </p:cNvPr>
          <p:cNvSpPr/>
          <p:nvPr/>
        </p:nvSpPr>
        <p:spPr>
          <a:xfrm>
            <a:off x="7869700" y="4377207"/>
            <a:ext cx="2138250" cy="137139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accent1">
                    <a:lumMod val="75000"/>
                  </a:schemeClr>
                </a:solidFill>
              </a:rPr>
              <a:t>N data</a:t>
            </a:r>
            <a:endParaRPr lang="ko-KR" altLang="en-US" sz="1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4B3FB8-A7A4-40ED-AFBE-5C98EEE7AD7A}"/>
              </a:ext>
            </a:extLst>
          </p:cNvPr>
          <p:cNvSpPr txBox="1"/>
          <p:nvPr/>
        </p:nvSpPr>
        <p:spPr>
          <a:xfrm>
            <a:off x="5192441" y="4261731"/>
            <a:ext cx="1550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>
                <a:solidFill>
                  <a:schemeClr val="bg2">
                    <a:lumMod val="25000"/>
                  </a:schemeClr>
                </a:solidFill>
              </a:rPr>
              <a:t>복호화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3753E77-EC02-4462-B091-4C4528B89F6F}"/>
              </a:ext>
            </a:extLst>
          </p:cNvPr>
          <p:cNvSpPr txBox="1"/>
          <p:nvPr/>
        </p:nvSpPr>
        <p:spPr>
          <a:xfrm>
            <a:off x="6532842" y="4269500"/>
            <a:ext cx="1550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</a:rPr>
              <a:t>암호화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C8ABDDD0-CA43-4378-8FEC-DC4BE1FD1C10}"/>
              </a:ext>
            </a:extLst>
          </p:cNvPr>
          <p:cNvSpPr/>
          <p:nvPr/>
        </p:nvSpPr>
        <p:spPr>
          <a:xfrm>
            <a:off x="2312386" y="5980877"/>
            <a:ext cx="2138250" cy="31758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rgbClr val="C00000"/>
                </a:solidFill>
              </a:rPr>
              <a:t>N hash</a:t>
            </a:r>
            <a:endParaRPr lang="ko-KR" altLang="en-US" sz="1600">
              <a:solidFill>
                <a:srgbClr val="C00000"/>
              </a:solidFill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E6B9DC97-9D30-419E-88E8-D22A169791A0}"/>
              </a:ext>
            </a:extLst>
          </p:cNvPr>
          <p:cNvSpPr/>
          <p:nvPr/>
        </p:nvSpPr>
        <p:spPr>
          <a:xfrm>
            <a:off x="7869700" y="5980877"/>
            <a:ext cx="2138250" cy="31758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rgbClr val="C00000"/>
                </a:solidFill>
              </a:rPr>
              <a:t>N hash</a:t>
            </a:r>
            <a:endParaRPr lang="ko-KR" altLang="en-US" sz="1600">
              <a:solidFill>
                <a:srgbClr val="C00000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E9D7A47-D3A3-4199-9E9C-4FD643074428}"/>
              </a:ext>
            </a:extLst>
          </p:cNvPr>
          <p:cNvCxnSpPr>
            <a:cxnSpLocks/>
          </p:cNvCxnSpPr>
          <p:nvPr/>
        </p:nvCxnSpPr>
        <p:spPr>
          <a:xfrm>
            <a:off x="4450636" y="3265427"/>
            <a:ext cx="1208524" cy="179747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7E936615-2B60-4164-96DD-BEFD81676A07}"/>
              </a:ext>
            </a:extLst>
          </p:cNvPr>
          <p:cNvCxnSpPr>
            <a:cxnSpLocks/>
          </p:cNvCxnSpPr>
          <p:nvPr/>
        </p:nvCxnSpPr>
        <p:spPr>
          <a:xfrm flipH="1">
            <a:off x="6743095" y="3265427"/>
            <a:ext cx="1126608" cy="179747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[R] 10">
            <a:extLst>
              <a:ext uri="{FF2B5EF4-FFF2-40B4-BE49-F238E27FC236}">
                <a16:creationId xmlns:a16="http://schemas.microsoft.com/office/drawing/2014/main" id="{EAB8E97A-03B7-4C04-A00D-02AA18BF7768}"/>
              </a:ext>
            </a:extLst>
          </p:cNvPr>
          <p:cNvCxnSpPr>
            <a:cxnSpLocks/>
          </p:cNvCxnSpPr>
          <p:nvPr/>
        </p:nvCxnSpPr>
        <p:spPr>
          <a:xfrm>
            <a:off x="731034" y="1127422"/>
            <a:ext cx="2917689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102FDCF4-A65F-4B74-B1E7-A4239127E883}"/>
              </a:ext>
            </a:extLst>
          </p:cNvPr>
          <p:cNvSpPr/>
          <p:nvPr/>
        </p:nvSpPr>
        <p:spPr>
          <a:xfrm>
            <a:off x="8910548" y="3769950"/>
            <a:ext cx="94695" cy="9469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FBCB4670-852B-4EEC-9CFF-FD009D8A3A2C}"/>
              </a:ext>
            </a:extLst>
          </p:cNvPr>
          <p:cNvSpPr/>
          <p:nvPr/>
        </p:nvSpPr>
        <p:spPr>
          <a:xfrm>
            <a:off x="8910548" y="3901770"/>
            <a:ext cx="94695" cy="9469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7EEE0AFA-1DB6-43F9-ACF4-9F4808CCC2DF}"/>
              </a:ext>
            </a:extLst>
          </p:cNvPr>
          <p:cNvSpPr/>
          <p:nvPr/>
        </p:nvSpPr>
        <p:spPr>
          <a:xfrm>
            <a:off x="8910548" y="4033590"/>
            <a:ext cx="94695" cy="9469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EB97FAC6-1148-48E5-9628-416794498C81}"/>
              </a:ext>
            </a:extLst>
          </p:cNvPr>
          <p:cNvSpPr/>
          <p:nvPr/>
        </p:nvSpPr>
        <p:spPr>
          <a:xfrm>
            <a:off x="3272006" y="3769950"/>
            <a:ext cx="94695" cy="9469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C152F039-E36C-4062-9DF4-A8F7E6A002A1}"/>
              </a:ext>
            </a:extLst>
          </p:cNvPr>
          <p:cNvSpPr/>
          <p:nvPr/>
        </p:nvSpPr>
        <p:spPr>
          <a:xfrm>
            <a:off x="3272006" y="3901770"/>
            <a:ext cx="94695" cy="9469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EEAC5938-57EA-454D-BC52-38B7A2B546C1}"/>
              </a:ext>
            </a:extLst>
          </p:cNvPr>
          <p:cNvSpPr/>
          <p:nvPr/>
        </p:nvSpPr>
        <p:spPr>
          <a:xfrm>
            <a:off x="3272006" y="4033590"/>
            <a:ext cx="94695" cy="9469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D4B58BF-07C4-4160-BBDD-B78297E64072}"/>
              </a:ext>
            </a:extLst>
          </p:cNvPr>
          <p:cNvSpPr txBox="1"/>
          <p:nvPr/>
        </p:nvSpPr>
        <p:spPr>
          <a:xfrm>
            <a:off x="419875" y="4692760"/>
            <a:ext cx="1550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작업 증명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86463CF-75F0-5844-A82B-403D3647817D}"/>
              </a:ext>
            </a:extLst>
          </p:cNvPr>
          <p:cNvCxnSpPr>
            <a:cxnSpLocks/>
          </p:cNvCxnSpPr>
          <p:nvPr/>
        </p:nvCxnSpPr>
        <p:spPr>
          <a:xfrm>
            <a:off x="4450636" y="2216939"/>
            <a:ext cx="3419064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7EB89F3-C1EB-EA49-B7A8-F5FC719A9458}"/>
              </a:ext>
            </a:extLst>
          </p:cNvPr>
          <p:cNvCxnSpPr>
            <a:cxnSpLocks/>
          </p:cNvCxnSpPr>
          <p:nvPr/>
        </p:nvCxnSpPr>
        <p:spPr>
          <a:xfrm>
            <a:off x="4480696" y="1018167"/>
            <a:ext cx="1168649" cy="120783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9D7F720-4AC0-764E-917D-F5CC45D9AD8A}"/>
              </a:ext>
            </a:extLst>
          </p:cNvPr>
          <p:cNvCxnSpPr>
            <a:cxnSpLocks/>
          </p:cNvCxnSpPr>
          <p:nvPr/>
        </p:nvCxnSpPr>
        <p:spPr>
          <a:xfrm flipH="1">
            <a:off x="6756914" y="938188"/>
            <a:ext cx="1110188" cy="128541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BC1B0E2-2C21-7A4C-A78C-3CF8B9F47975}"/>
              </a:ext>
            </a:extLst>
          </p:cNvPr>
          <p:cNvSpPr txBox="1"/>
          <p:nvPr/>
        </p:nvSpPr>
        <p:spPr>
          <a:xfrm>
            <a:off x="6601507" y="1516710"/>
            <a:ext cx="1550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>
                <a:solidFill>
                  <a:schemeClr val="bg2">
                    <a:lumMod val="25000"/>
                  </a:schemeClr>
                </a:solidFill>
              </a:rPr>
              <a:t>복호화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69ED88B-2A57-F745-BE89-9E0AB975936F}"/>
              </a:ext>
            </a:extLst>
          </p:cNvPr>
          <p:cNvSpPr txBox="1"/>
          <p:nvPr/>
        </p:nvSpPr>
        <p:spPr>
          <a:xfrm>
            <a:off x="5203662" y="1525767"/>
            <a:ext cx="1550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</a:rPr>
              <a:t>암호화</a:t>
            </a:r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152C69B0-3E22-D346-9843-AA10AFFB3EF5}"/>
              </a:ext>
            </a:extLst>
          </p:cNvPr>
          <p:cNvCxnSpPr>
            <a:cxnSpLocks/>
            <a:stCxn id="28" idx="3"/>
            <a:endCxn id="55" idx="3"/>
          </p:cNvCxnSpPr>
          <p:nvPr/>
        </p:nvCxnSpPr>
        <p:spPr>
          <a:xfrm>
            <a:off x="10007950" y="2216422"/>
            <a:ext cx="12700" cy="2846481"/>
          </a:xfrm>
          <a:prstGeom prst="curvedConnector3">
            <a:avLst>
              <a:gd name="adj1" fmla="val 625714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CE5F65BF-173E-4EB9-9167-E3922B8B75B1}"/>
              </a:ext>
            </a:extLst>
          </p:cNvPr>
          <p:cNvSpPr/>
          <p:nvPr/>
        </p:nvSpPr>
        <p:spPr>
          <a:xfrm>
            <a:off x="2527981" y="4522309"/>
            <a:ext cx="1665419" cy="1139844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CF6FA58-BE18-7148-9E25-B2AEA89B4914}"/>
              </a:ext>
            </a:extLst>
          </p:cNvPr>
          <p:cNvCxnSpPr>
            <a:cxnSpLocks/>
          </p:cNvCxnSpPr>
          <p:nvPr/>
        </p:nvCxnSpPr>
        <p:spPr>
          <a:xfrm flipH="1" flipV="1">
            <a:off x="1755994" y="4862038"/>
            <a:ext cx="770835" cy="21905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255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A291BE57CB9945BE93E42B9A1B3873" ma:contentTypeVersion="6" ma:contentTypeDescription="Create a new document." ma:contentTypeScope="" ma:versionID="d6954ef61f634b015c055b13129b1592">
  <xsd:schema xmlns:xsd="http://www.w3.org/2001/XMLSchema" xmlns:xs="http://www.w3.org/2001/XMLSchema" xmlns:p="http://schemas.microsoft.com/office/2006/metadata/properties" xmlns:ns3="e0ebd474-d1ec-4814-8112-ea4276117cda" targetNamespace="http://schemas.microsoft.com/office/2006/metadata/properties" ma:root="true" ma:fieldsID="308f52322e881c896b1babaff9f8bac8" ns3:_="">
    <xsd:import namespace="e0ebd474-d1ec-4814-8112-ea4276117cd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ebd474-d1ec-4814-8112-ea4276117c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05FED93-BEAA-4DBA-BBBD-131E075AA8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ebd474-d1ec-4814-8112-ea4276117c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A68F401-17DF-4635-B3E2-56F8656C65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D797AB-C452-42FC-AD5A-90DB60A958F7}">
  <ds:schemaRefs>
    <ds:schemaRef ds:uri="http://schemas.microsoft.com/office/2006/metadata/properties"/>
    <ds:schemaRef ds:uri="http://www.w3.org/XML/1998/namespace"/>
    <ds:schemaRef ds:uri="e0ebd474-d1ec-4814-8112-ea4276117cda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90</Words>
  <Application>Microsoft Macintosh PowerPoint</Application>
  <PresentationFormat>와이드스크린</PresentationFormat>
  <Paragraphs>39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Apple SD Gothic Neo</vt:lpstr>
      <vt:lpstr>Apple SD Gothic Neo SemiBold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29098</dc:creator>
  <cp:lastModifiedBy>29098</cp:lastModifiedBy>
  <cp:revision>6</cp:revision>
  <dcterms:created xsi:type="dcterms:W3CDTF">2021-03-26T06:23:05Z</dcterms:created>
  <dcterms:modified xsi:type="dcterms:W3CDTF">2021-04-10T11:40:42Z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0x010100A5A291BE57CB9945BE93E42B9A1B3873</vt:lpwstr>
  </property>
</Properties>
</file>