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4FEF-5CBA-452D-99CB-64E1A1ED0E9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83F1D80-2505-4A8F-AFDB-083C2BFB94AE}">
      <dgm:prSet/>
      <dgm:spPr/>
      <dgm:t>
        <a:bodyPr/>
        <a:lstStyle/>
        <a:p>
          <a:r>
            <a:rPr lang="tr-TR"/>
            <a:t>Biz kendine güvenen her zaman öğrenmeye aç azimli gençleriz.</a:t>
          </a:r>
          <a:endParaRPr lang="en-US"/>
        </a:p>
      </dgm:t>
    </dgm:pt>
    <dgm:pt modelId="{3C0037F7-AE6A-45D4-A3C2-E739305E2ED7}" type="parTrans" cxnId="{7BB00A75-C0CF-4735-AB8A-20D82B14907F}">
      <dgm:prSet/>
      <dgm:spPr/>
      <dgm:t>
        <a:bodyPr/>
        <a:lstStyle/>
        <a:p>
          <a:endParaRPr lang="en-US"/>
        </a:p>
      </dgm:t>
    </dgm:pt>
    <dgm:pt modelId="{A08C0347-67C2-4A74-B6C4-D0D83D3F51C3}" type="sibTrans" cxnId="{7BB00A75-C0CF-4735-AB8A-20D82B14907F}">
      <dgm:prSet/>
      <dgm:spPr/>
      <dgm:t>
        <a:bodyPr/>
        <a:lstStyle/>
        <a:p>
          <a:endParaRPr lang="en-US"/>
        </a:p>
      </dgm:t>
    </dgm:pt>
    <dgm:pt modelId="{13739959-73D6-4B60-B405-598987A4C73B}">
      <dgm:prSet/>
      <dgm:spPr/>
      <dgm:t>
        <a:bodyPr/>
        <a:lstStyle/>
        <a:p>
          <a:r>
            <a:rPr lang="tr-TR"/>
            <a:t>Takım ismimiz: EUPERLINE</a:t>
          </a:r>
          <a:endParaRPr lang="en-US"/>
        </a:p>
      </dgm:t>
    </dgm:pt>
    <dgm:pt modelId="{5750BB8C-2FA4-4754-BFC9-B03BCD030972}" type="parTrans" cxnId="{A916AB5E-B751-416A-8260-2A5EEBCAB904}">
      <dgm:prSet/>
      <dgm:spPr/>
      <dgm:t>
        <a:bodyPr/>
        <a:lstStyle/>
        <a:p>
          <a:endParaRPr lang="en-US"/>
        </a:p>
      </dgm:t>
    </dgm:pt>
    <dgm:pt modelId="{45BBC76F-20D3-46C2-9956-33AA00824D67}" type="sibTrans" cxnId="{A916AB5E-B751-416A-8260-2A5EEBCAB904}">
      <dgm:prSet/>
      <dgm:spPr/>
      <dgm:t>
        <a:bodyPr/>
        <a:lstStyle/>
        <a:p>
          <a:endParaRPr lang="en-US"/>
        </a:p>
      </dgm:t>
    </dgm:pt>
    <dgm:pt modelId="{4EE2D627-0ED0-4027-B2D4-1337DFAD6B65}">
      <dgm:prSet/>
      <dgm:spPr/>
      <dgm:t>
        <a:bodyPr/>
        <a:lstStyle/>
        <a:p>
          <a:r>
            <a:rPr lang="tr-TR"/>
            <a:t>Takım Liderimiz: Göktuğ Düşünen</a:t>
          </a:r>
          <a:endParaRPr lang="en-US"/>
        </a:p>
      </dgm:t>
    </dgm:pt>
    <dgm:pt modelId="{4865A05C-8BD7-4E04-989F-EF89ADEADDA1}" type="parTrans" cxnId="{4D25C045-30AD-4A2C-A125-72EAB48AE222}">
      <dgm:prSet/>
      <dgm:spPr/>
      <dgm:t>
        <a:bodyPr/>
        <a:lstStyle/>
        <a:p>
          <a:endParaRPr lang="en-US"/>
        </a:p>
      </dgm:t>
    </dgm:pt>
    <dgm:pt modelId="{54A1E481-B366-425A-BB00-6E9C5A168168}" type="sibTrans" cxnId="{4D25C045-30AD-4A2C-A125-72EAB48AE222}">
      <dgm:prSet/>
      <dgm:spPr/>
      <dgm:t>
        <a:bodyPr/>
        <a:lstStyle/>
        <a:p>
          <a:endParaRPr lang="en-US"/>
        </a:p>
      </dgm:t>
    </dgm:pt>
    <dgm:pt modelId="{2A41E430-6444-4A79-863E-164292D35CB9}" type="pres">
      <dgm:prSet presAssocID="{43084FEF-5CBA-452D-99CB-64E1A1ED0E97}" presName="hierChild1" presStyleCnt="0">
        <dgm:presLayoutVars>
          <dgm:chPref val="1"/>
          <dgm:dir/>
          <dgm:animOne val="branch"/>
          <dgm:animLvl val="lvl"/>
          <dgm:resizeHandles/>
        </dgm:presLayoutVars>
      </dgm:prSet>
      <dgm:spPr/>
    </dgm:pt>
    <dgm:pt modelId="{05F7ABA7-93BC-44D3-A7B3-C5DE51406265}" type="pres">
      <dgm:prSet presAssocID="{583F1D80-2505-4A8F-AFDB-083C2BFB94AE}" presName="hierRoot1" presStyleCnt="0"/>
      <dgm:spPr/>
    </dgm:pt>
    <dgm:pt modelId="{4199D95E-556C-4DCB-A753-5881C6D6F83E}" type="pres">
      <dgm:prSet presAssocID="{583F1D80-2505-4A8F-AFDB-083C2BFB94AE}" presName="composite" presStyleCnt="0"/>
      <dgm:spPr/>
    </dgm:pt>
    <dgm:pt modelId="{348595AF-5353-453C-BE12-166BBCB7FC66}" type="pres">
      <dgm:prSet presAssocID="{583F1D80-2505-4A8F-AFDB-083C2BFB94AE}" presName="background" presStyleLbl="node0" presStyleIdx="0" presStyleCnt="3"/>
      <dgm:spPr/>
    </dgm:pt>
    <dgm:pt modelId="{62B52CE3-AA7A-42A3-9F1B-0F24DDDBF6D4}" type="pres">
      <dgm:prSet presAssocID="{583F1D80-2505-4A8F-AFDB-083C2BFB94AE}" presName="text" presStyleLbl="fgAcc0" presStyleIdx="0" presStyleCnt="3">
        <dgm:presLayoutVars>
          <dgm:chPref val="3"/>
        </dgm:presLayoutVars>
      </dgm:prSet>
      <dgm:spPr/>
    </dgm:pt>
    <dgm:pt modelId="{30E9B2FF-7719-4986-8ADF-E3710002C858}" type="pres">
      <dgm:prSet presAssocID="{583F1D80-2505-4A8F-AFDB-083C2BFB94AE}" presName="hierChild2" presStyleCnt="0"/>
      <dgm:spPr/>
    </dgm:pt>
    <dgm:pt modelId="{055086A9-8FCF-4047-BDEE-095AB1729881}" type="pres">
      <dgm:prSet presAssocID="{13739959-73D6-4B60-B405-598987A4C73B}" presName="hierRoot1" presStyleCnt="0"/>
      <dgm:spPr/>
    </dgm:pt>
    <dgm:pt modelId="{EAD4FBB8-E629-4534-9B4D-72EBB8BA101E}" type="pres">
      <dgm:prSet presAssocID="{13739959-73D6-4B60-B405-598987A4C73B}" presName="composite" presStyleCnt="0"/>
      <dgm:spPr/>
    </dgm:pt>
    <dgm:pt modelId="{E50BDD6E-B992-4099-873E-DD3652D74EC6}" type="pres">
      <dgm:prSet presAssocID="{13739959-73D6-4B60-B405-598987A4C73B}" presName="background" presStyleLbl="node0" presStyleIdx="1" presStyleCnt="3"/>
      <dgm:spPr/>
    </dgm:pt>
    <dgm:pt modelId="{651A79D4-FD71-4579-BB4C-5B6EAC129ABF}" type="pres">
      <dgm:prSet presAssocID="{13739959-73D6-4B60-B405-598987A4C73B}" presName="text" presStyleLbl="fgAcc0" presStyleIdx="1" presStyleCnt="3">
        <dgm:presLayoutVars>
          <dgm:chPref val="3"/>
        </dgm:presLayoutVars>
      </dgm:prSet>
      <dgm:spPr/>
    </dgm:pt>
    <dgm:pt modelId="{4AB7966D-E554-4941-AC5E-CF395E2687DC}" type="pres">
      <dgm:prSet presAssocID="{13739959-73D6-4B60-B405-598987A4C73B}" presName="hierChild2" presStyleCnt="0"/>
      <dgm:spPr/>
    </dgm:pt>
    <dgm:pt modelId="{3CF0F4A1-315D-49CD-B6E1-BC1D366BABA6}" type="pres">
      <dgm:prSet presAssocID="{4EE2D627-0ED0-4027-B2D4-1337DFAD6B65}" presName="hierRoot1" presStyleCnt="0"/>
      <dgm:spPr/>
    </dgm:pt>
    <dgm:pt modelId="{ABA62893-6A47-4671-AFD8-7BC51EC66460}" type="pres">
      <dgm:prSet presAssocID="{4EE2D627-0ED0-4027-B2D4-1337DFAD6B65}" presName="composite" presStyleCnt="0"/>
      <dgm:spPr/>
    </dgm:pt>
    <dgm:pt modelId="{A902EBBA-3CB6-48ED-B7EA-E8FD4F7EFEBE}" type="pres">
      <dgm:prSet presAssocID="{4EE2D627-0ED0-4027-B2D4-1337DFAD6B65}" presName="background" presStyleLbl="node0" presStyleIdx="2" presStyleCnt="3"/>
      <dgm:spPr/>
    </dgm:pt>
    <dgm:pt modelId="{5B4CBAD2-170E-4BC1-9037-9A9D731AE254}" type="pres">
      <dgm:prSet presAssocID="{4EE2D627-0ED0-4027-B2D4-1337DFAD6B65}" presName="text" presStyleLbl="fgAcc0" presStyleIdx="2" presStyleCnt="3">
        <dgm:presLayoutVars>
          <dgm:chPref val="3"/>
        </dgm:presLayoutVars>
      </dgm:prSet>
      <dgm:spPr/>
    </dgm:pt>
    <dgm:pt modelId="{82264420-9F53-4599-8DC2-A8F4E71E9C64}" type="pres">
      <dgm:prSet presAssocID="{4EE2D627-0ED0-4027-B2D4-1337DFAD6B65}" presName="hierChild2" presStyleCnt="0"/>
      <dgm:spPr/>
    </dgm:pt>
  </dgm:ptLst>
  <dgm:cxnLst>
    <dgm:cxn modelId="{73AA7C04-F3AC-4C57-AD48-A61F06A96184}" type="presOf" srcId="{43084FEF-5CBA-452D-99CB-64E1A1ED0E97}" destId="{2A41E430-6444-4A79-863E-164292D35CB9}" srcOrd="0" destOrd="0" presId="urn:microsoft.com/office/officeart/2005/8/layout/hierarchy1"/>
    <dgm:cxn modelId="{897FB329-8EB5-4A8E-A0AE-D76B60C09950}" type="presOf" srcId="{4EE2D627-0ED0-4027-B2D4-1337DFAD6B65}" destId="{5B4CBAD2-170E-4BC1-9037-9A9D731AE254}" srcOrd="0" destOrd="0" presId="urn:microsoft.com/office/officeart/2005/8/layout/hierarchy1"/>
    <dgm:cxn modelId="{968C1839-DF50-4958-A234-7063DBD32ECC}" type="presOf" srcId="{13739959-73D6-4B60-B405-598987A4C73B}" destId="{651A79D4-FD71-4579-BB4C-5B6EAC129ABF}" srcOrd="0" destOrd="0" presId="urn:microsoft.com/office/officeart/2005/8/layout/hierarchy1"/>
    <dgm:cxn modelId="{A916AB5E-B751-416A-8260-2A5EEBCAB904}" srcId="{43084FEF-5CBA-452D-99CB-64E1A1ED0E97}" destId="{13739959-73D6-4B60-B405-598987A4C73B}" srcOrd="1" destOrd="0" parTransId="{5750BB8C-2FA4-4754-BFC9-B03BCD030972}" sibTransId="{45BBC76F-20D3-46C2-9956-33AA00824D67}"/>
    <dgm:cxn modelId="{4D25C045-30AD-4A2C-A125-72EAB48AE222}" srcId="{43084FEF-5CBA-452D-99CB-64E1A1ED0E97}" destId="{4EE2D627-0ED0-4027-B2D4-1337DFAD6B65}" srcOrd="2" destOrd="0" parTransId="{4865A05C-8BD7-4E04-989F-EF89ADEADDA1}" sibTransId="{54A1E481-B366-425A-BB00-6E9C5A168168}"/>
    <dgm:cxn modelId="{7BB00A75-C0CF-4735-AB8A-20D82B14907F}" srcId="{43084FEF-5CBA-452D-99CB-64E1A1ED0E97}" destId="{583F1D80-2505-4A8F-AFDB-083C2BFB94AE}" srcOrd="0" destOrd="0" parTransId="{3C0037F7-AE6A-45D4-A3C2-E739305E2ED7}" sibTransId="{A08C0347-67C2-4A74-B6C4-D0D83D3F51C3}"/>
    <dgm:cxn modelId="{542026DE-AE54-4FA4-B369-B797A7448BBC}" type="presOf" srcId="{583F1D80-2505-4A8F-AFDB-083C2BFB94AE}" destId="{62B52CE3-AA7A-42A3-9F1B-0F24DDDBF6D4}" srcOrd="0" destOrd="0" presId="urn:microsoft.com/office/officeart/2005/8/layout/hierarchy1"/>
    <dgm:cxn modelId="{A3DD783C-CCDB-411C-A3F5-BF02AD8FB4A7}" type="presParOf" srcId="{2A41E430-6444-4A79-863E-164292D35CB9}" destId="{05F7ABA7-93BC-44D3-A7B3-C5DE51406265}" srcOrd="0" destOrd="0" presId="urn:microsoft.com/office/officeart/2005/8/layout/hierarchy1"/>
    <dgm:cxn modelId="{1FA8DC55-185F-47B6-A9E5-28681F0F123D}" type="presParOf" srcId="{05F7ABA7-93BC-44D3-A7B3-C5DE51406265}" destId="{4199D95E-556C-4DCB-A753-5881C6D6F83E}" srcOrd="0" destOrd="0" presId="urn:microsoft.com/office/officeart/2005/8/layout/hierarchy1"/>
    <dgm:cxn modelId="{4AE27E1D-A3C8-4579-8470-59A0029F04FF}" type="presParOf" srcId="{4199D95E-556C-4DCB-A753-5881C6D6F83E}" destId="{348595AF-5353-453C-BE12-166BBCB7FC66}" srcOrd="0" destOrd="0" presId="urn:microsoft.com/office/officeart/2005/8/layout/hierarchy1"/>
    <dgm:cxn modelId="{BA8722CB-1411-48E1-B696-4D7F6F312782}" type="presParOf" srcId="{4199D95E-556C-4DCB-A753-5881C6D6F83E}" destId="{62B52CE3-AA7A-42A3-9F1B-0F24DDDBF6D4}" srcOrd="1" destOrd="0" presId="urn:microsoft.com/office/officeart/2005/8/layout/hierarchy1"/>
    <dgm:cxn modelId="{185D8720-B1E9-44C4-9093-2BB031D5D80D}" type="presParOf" srcId="{05F7ABA7-93BC-44D3-A7B3-C5DE51406265}" destId="{30E9B2FF-7719-4986-8ADF-E3710002C858}" srcOrd="1" destOrd="0" presId="urn:microsoft.com/office/officeart/2005/8/layout/hierarchy1"/>
    <dgm:cxn modelId="{1398879C-103D-4DC7-87C2-584BDA9A7856}" type="presParOf" srcId="{2A41E430-6444-4A79-863E-164292D35CB9}" destId="{055086A9-8FCF-4047-BDEE-095AB1729881}" srcOrd="1" destOrd="0" presId="urn:microsoft.com/office/officeart/2005/8/layout/hierarchy1"/>
    <dgm:cxn modelId="{C20768CF-B989-4474-BA78-872AB2FA2908}" type="presParOf" srcId="{055086A9-8FCF-4047-BDEE-095AB1729881}" destId="{EAD4FBB8-E629-4534-9B4D-72EBB8BA101E}" srcOrd="0" destOrd="0" presId="urn:microsoft.com/office/officeart/2005/8/layout/hierarchy1"/>
    <dgm:cxn modelId="{EE318F5D-D02B-4099-88AF-8F5A538CAE4A}" type="presParOf" srcId="{EAD4FBB8-E629-4534-9B4D-72EBB8BA101E}" destId="{E50BDD6E-B992-4099-873E-DD3652D74EC6}" srcOrd="0" destOrd="0" presId="urn:microsoft.com/office/officeart/2005/8/layout/hierarchy1"/>
    <dgm:cxn modelId="{6BC0E9F7-CD20-4A09-AB8D-E3F2E8172E24}" type="presParOf" srcId="{EAD4FBB8-E629-4534-9B4D-72EBB8BA101E}" destId="{651A79D4-FD71-4579-BB4C-5B6EAC129ABF}" srcOrd="1" destOrd="0" presId="urn:microsoft.com/office/officeart/2005/8/layout/hierarchy1"/>
    <dgm:cxn modelId="{FED11790-F2C0-47BF-BB55-D4E4D1C71835}" type="presParOf" srcId="{055086A9-8FCF-4047-BDEE-095AB1729881}" destId="{4AB7966D-E554-4941-AC5E-CF395E2687DC}" srcOrd="1" destOrd="0" presId="urn:microsoft.com/office/officeart/2005/8/layout/hierarchy1"/>
    <dgm:cxn modelId="{6582E7F3-C613-4634-92D4-BC5A318406EB}" type="presParOf" srcId="{2A41E430-6444-4A79-863E-164292D35CB9}" destId="{3CF0F4A1-315D-49CD-B6E1-BC1D366BABA6}" srcOrd="2" destOrd="0" presId="urn:microsoft.com/office/officeart/2005/8/layout/hierarchy1"/>
    <dgm:cxn modelId="{5EB13EC9-4BDD-49C5-A3B5-0209F840C025}" type="presParOf" srcId="{3CF0F4A1-315D-49CD-B6E1-BC1D366BABA6}" destId="{ABA62893-6A47-4671-AFD8-7BC51EC66460}" srcOrd="0" destOrd="0" presId="urn:microsoft.com/office/officeart/2005/8/layout/hierarchy1"/>
    <dgm:cxn modelId="{870820B6-919B-4783-A3D7-69732E3003AA}" type="presParOf" srcId="{ABA62893-6A47-4671-AFD8-7BC51EC66460}" destId="{A902EBBA-3CB6-48ED-B7EA-E8FD4F7EFEBE}" srcOrd="0" destOrd="0" presId="urn:microsoft.com/office/officeart/2005/8/layout/hierarchy1"/>
    <dgm:cxn modelId="{C2D30E1A-E4EB-4B28-A8B5-30C25B8F279D}" type="presParOf" srcId="{ABA62893-6A47-4671-AFD8-7BC51EC66460}" destId="{5B4CBAD2-170E-4BC1-9037-9A9D731AE254}" srcOrd="1" destOrd="0" presId="urn:microsoft.com/office/officeart/2005/8/layout/hierarchy1"/>
    <dgm:cxn modelId="{E37DE541-9205-45C7-8726-6A1677EB5F51}" type="presParOf" srcId="{3CF0F4A1-315D-49CD-B6E1-BC1D366BABA6}" destId="{82264420-9F53-4599-8DC2-A8F4E71E9C6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595AF-5353-453C-BE12-166BBCB7FC66}">
      <dsp:nvSpPr>
        <dsp:cNvPr id="0" name=""/>
        <dsp:cNvSpPr/>
      </dsp:nvSpPr>
      <dsp:spPr>
        <a:xfrm>
          <a:off x="0"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52CE3-AA7A-42A3-9F1B-0F24DDDBF6D4}">
      <dsp:nvSpPr>
        <dsp:cNvPr id="0" name=""/>
        <dsp:cNvSpPr/>
      </dsp:nvSpPr>
      <dsp:spPr>
        <a:xfrm>
          <a:off x="31432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tr-TR" sz="2300" kern="1200"/>
            <a:t>Biz kendine güvenen her zaman öğrenmeye aç azimli gençleriz.</a:t>
          </a:r>
          <a:endParaRPr lang="en-US" sz="2300" kern="1200"/>
        </a:p>
      </dsp:txBody>
      <dsp:txXfrm>
        <a:off x="366939" y="1112657"/>
        <a:ext cx="2723696" cy="1691139"/>
      </dsp:txXfrm>
    </dsp:sp>
    <dsp:sp modelId="{E50BDD6E-B992-4099-873E-DD3652D74EC6}">
      <dsp:nvSpPr>
        <dsp:cNvPr id="0" name=""/>
        <dsp:cNvSpPr/>
      </dsp:nvSpPr>
      <dsp:spPr>
        <a:xfrm>
          <a:off x="3457574"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A79D4-FD71-4579-BB4C-5B6EAC129ABF}">
      <dsp:nvSpPr>
        <dsp:cNvPr id="0" name=""/>
        <dsp:cNvSpPr/>
      </dsp:nvSpPr>
      <dsp:spPr>
        <a:xfrm>
          <a:off x="3771899"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tr-TR" sz="2300" kern="1200"/>
            <a:t>Takım ismimiz: EUPERLINE</a:t>
          </a:r>
          <a:endParaRPr lang="en-US" sz="2300" kern="1200"/>
        </a:p>
      </dsp:txBody>
      <dsp:txXfrm>
        <a:off x="3824513" y="1112657"/>
        <a:ext cx="2723696" cy="1691139"/>
      </dsp:txXfrm>
    </dsp:sp>
    <dsp:sp modelId="{A902EBBA-3CB6-48ED-B7EA-E8FD4F7EFEBE}">
      <dsp:nvSpPr>
        <dsp:cNvPr id="0" name=""/>
        <dsp:cNvSpPr/>
      </dsp:nvSpPr>
      <dsp:spPr>
        <a:xfrm>
          <a:off x="6915149"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CBAD2-170E-4BC1-9037-9A9D731AE254}">
      <dsp:nvSpPr>
        <dsp:cNvPr id="0" name=""/>
        <dsp:cNvSpPr/>
      </dsp:nvSpPr>
      <dsp:spPr>
        <a:xfrm>
          <a:off x="722947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tr-TR" sz="2300" kern="1200"/>
            <a:t>Takım Liderimiz: Göktuğ Düşünen</a:t>
          </a:r>
          <a:endParaRPr lang="en-US" sz="2300" kern="1200"/>
        </a:p>
      </dsp:txBody>
      <dsp:txXfrm>
        <a:off x="7282089" y="1112657"/>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8/11/2020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1480828-6983-48AD-9E27-CBD3696F837E}"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C5EFB91-0324-450E-B17F-36DC0ECCE413}" type="datetimeFigureOut">
              <a:rPr lang="en-US" dirty="0"/>
              <a:t>8/11/2020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8/11/2020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136A0-18F4-4415-843D-18D4B1392308}"/>
              </a:ext>
            </a:extLst>
          </p:cNvPr>
          <p:cNvSpPr>
            <a:spLocks noGrp="1"/>
          </p:cNvSpPr>
          <p:nvPr>
            <p:ph type="ctrTitle"/>
          </p:nvPr>
        </p:nvSpPr>
        <p:spPr>
          <a:xfrm>
            <a:off x="1112520" y="1415446"/>
            <a:ext cx="9966960" cy="3035808"/>
          </a:xfrm>
        </p:spPr>
        <p:txBody>
          <a:bodyPr/>
          <a:lstStyle/>
          <a:p>
            <a:r>
              <a:rPr lang="tr-TR" dirty="0"/>
              <a:t>Türkiye Açık Kaynak Platformu Online Yarışma Programı</a:t>
            </a:r>
          </a:p>
        </p:txBody>
      </p:sp>
    </p:spTree>
    <p:extLst>
      <p:ext uri="{BB962C8B-B14F-4D97-AF65-F5344CB8AC3E}">
        <p14:creationId xmlns:p14="http://schemas.microsoft.com/office/powerpoint/2010/main" val="203637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084508-D42D-4F98-8FEC-56C445687C45}"/>
              </a:ext>
            </a:extLst>
          </p:cNvPr>
          <p:cNvSpPr>
            <a:spLocks noGrp="1"/>
          </p:cNvSpPr>
          <p:nvPr>
            <p:ph type="title"/>
          </p:nvPr>
        </p:nvSpPr>
        <p:spPr>
          <a:xfrm>
            <a:off x="1069848" y="484632"/>
            <a:ext cx="10058400" cy="1609344"/>
          </a:xfrm>
        </p:spPr>
        <p:txBody>
          <a:bodyPr>
            <a:normAutofit/>
          </a:bodyPr>
          <a:lstStyle/>
          <a:p>
            <a:r>
              <a:rPr lang="tr-TR" dirty="0">
                <a:ln w="9525">
                  <a:solidFill>
                    <a:schemeClr val="bg1"/>
                  </a:solidFill>
                  <a:prstDash val="solid"/>
                </a:ln>
                <a:solidFill>
                  <a:schemeClr val="tx1"/>
                </a:solidFill>
                <a:effectLst>
                  <a:outerShdw blurRad="12700" dist="38100" dir="2700000" algn="tl" rotWithShape="0">
                    <a:schemeClr val="bg1">
                      <a:lumMod val="50000"/>
                    </a:schemeClr>
                  </a:outerShdw>
                </a:effectLst>
              </a:rPr>
              <a:t>                 ▬ BİZ KİMİZ ▬</a:t>
            </a:r>
          </a:p>
        </p:txBody>
      </p:sp>
      <p:sp>
        <p:nvSpPr>
          <p:cNvPr id="86" name="Rectangle 85">
            <a:extLst>
              <a:ext uri="{FF2B5EF4-FFF2-40B4-BE49-F238E27FC236}">
                <a16:creationId xmlns:a16="http://schemas.microsoft.com/office/drawing/2014/main" id="{3DFE545D-86C5-4F48-897C-C3AA8FBE3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 name="İçerik Yer Tutucusu 2">
            <a:extLst>
              <a:ext uri="{FF2B5EF4-FFF2-40B4-BE49-F238E27FC236}">
                <a16:creationId xmlns:a16="http://schemas.microsoft.com/office/drawing/2014/main" id="{00BD55B8-69C6-42FB-AE4A-7E58EFFD5A16}"/>
              </a:ext>
            </a:extLst>
          </p:cNvPr>
          <p:cNvGraphicFramePr>
            <a:graphicFrameLocks noGrp="1"/>
          </p:cNvGraphicFramePr>
          <p:nvPr>
            <p:ph idx="1"/>
            <p:extLst>
              <p:ext uri="{D42A27DB-BD31-4B8C-83A1-F6EECF244321}">
                <p14:modId xmlns:p14="http://schemas.microsoft.com/office/powerpoint/2010/main" val="1423618047"/>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031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Başlık 1">
            <a:extLst>
              <a:ext uri="{FF2B5EF4-FFF2-40B4-BE49-F238E27FC236}">
                <a16:creationId xmlns:a16="http://schemas.microsoft.com/office/drawing/2014/main" id="{B6644ED9-FE91-4B8C-A471-73F83D8526FD}"/>
              </a:ext>
            </a:extLst>
          </p:cNvPr>
          <p:cNvSpPr>
            <a:spLocks noGrp="1"/>
          </p:cNvSpPr>
          <p:nvPr>
            <p:ph type="title"/>
          </p:nvPr>
        </p:nvSpPr>
        <p:spPr>
          <a:xfrm>
            <a:off x="1246133" y="2376862"/>
            <a:ext cx="3223229" cy="2104273"/>
          </a:xfrm>
          <a:noFill/>
        </p:spPr>
        <p:txBody>
          <a:bodyPr>
            <a:normAutofit/>
          </a:bodyPr>
          <a:lstStyle/>
          <a:p>
            <a:pPr algn="ctr"/>
            <a:r>
              <a:rPr lang="tr-TR" sz="30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Ekibimiz ▬</a:t>
            </a:r>
            <a:endParaRPr lang="tr-TR" sz="3000" dirty="0">
              <a:ln w="12700">
                <a:solidFill>
                  <a:schemeClr val="tx2">
                    <a:lumMod val="75000"/>
                  </a:schemeClr>
                </a:solidFill>
                <a:prstDash val="solid"/>
              </a:ln>
              <a:solidFill>
                <a:srgbClr val="FFFFFF"/>
              </a:solidFill>
              <a:effectLst>
                <a:outerShdw dist="38100" dir="2640000" algn="bl" rotWithShape="0">
                  <a:schemeClr val="tx2">
                    <a:lumMod val="75000"/>
                  </a:schemeClr>
                </a:outerShdw>
              </a:effectLst>
            </a:endParaRP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A0C04EA9-99D7-4E79-9B59-520B87874E48}"/>
              </a:ext>
            </a:extLst>
          </p:cNvPr>
          <p:cNvSpPr>
            <a:spLocks noGrp="1"/>
          </p:cNvSpPr>
          <p:nvPr>
            <p:ph idx="1"/>
          </p:nvPr>
        </p:nvSpPr>
        <p:spPr>
          <a:xfrm>
            <a:off x="6096000" y="893345"/>
            <a:ext cx="5142658" cy="5451471"/>
          </a:xfrm>
        </p:spPr>
        <p:txBody>
          <a:bodyPr anchor="ctr">
            <a:normAutofit/>
          </a:bodyPr>
          <a:lstStyle/>
          <a:p>
            <a:r>
              <a:rPr lang="tr-TR" dirty="0"/>
              <a:t>Göktuğ Düşünen</a:t>
            </a:r>
          </a:p>
          <a:p>
            <a:pPr marL="0" indent="0">
              <a:buNone/>
            </a:pPr>
            <a:r>
              <a:rPr lang="tr-TR" dirty="0"/>
              <a:t> Merhaba ben Göktuğ Düşünen çok küçük yaşlardan beri siber güvenlik adı altında bir sürü yarışma da derece yaptım. 10. sınıfta arkadaşlarımı bu alanda eğiterek bu ekibi ortaya çıkardık. Ekibimizle bir sürü yarışmada iyi dereceler aldıktan sonra yarışmada aldığımız tecrübeler ile </a:t>
            </a:r>
            <a:r>
              <a:rPr lang="tr-TR" dirty="0" err="1"/>
              <a:t>türk</a:t>
            </a:r>
            <a:r>
              <a:rPr lang="tr-TR" dirty="0"/>
              <a:t> halkının da </a:t>
            </a:r>
            <a:r>
              <a:rPr lang="tr-TR" dirty="0" err="1"/>
              <a:t>linux</a:t>
            </a:r>
            <a:r>
              <a:rPr lang="tr-TR" dirty="0"/>
              <a:t> dünyasına nasıl daha basit ve daha güvenlikli bir şekilde sunarız diye düşündük ardından bir </a:t>
            </a:r>
            <a:r>
              <a:rPr lang="tr-TR" dirty="0" err="1"/>
              <a:t>startup</a:t>
            </a:r>
            <a:r>
              <a:rPr lang="tr-TR" dirty="0"/>
              <a:t> kurduk </a:t>
            </a:r>
            <a:r>
              <a:rPr lang="tr-TR" dirty="0" err="1"/>
              <a:t>linux</a:t>
            </a:r>
            <a:r>
              <a:rPr lang="tr-TR" dirty="0"/>
              <a:t> sistem karmaşıklığını ve yapay zeka ile hataların anlaşılması gibi bir sürü </a:t>
            </a:r>
            <a:r>
              <a:rPr lang="tr-TR" dirty="0" err="1"/>
              <a:t>arge</a:t>
            </a:r>
            <a:r>
              <a:rPr lang="tr-TR" dirty="0"/>
              <a:t> </a:t>
            </a:r>
            <a:r>
              <a:rPr lang="tr-TR" dirty="0" err="1"/>
              <a:t>miz</a:t>
            </a:r>
            <a:r>
              <a:rPr lang="tr-TR" dirty="0"/>
              <a:t> bulunmaktadır. Bildiğim diller (</a:t>
            </a:r>
            <a:r>
              <a:rPr lang="tr-TR" dirty="0" err="1"/>
              <a:t>Ruby</a:t>
            </a:r>
            <a:r>
              <a:rPr lang="tr-TR" dirty="0"/>
              <a:t>, </a:t>
            </a:r>
            <a:r>
              <a:rPr lang="tr-TR" dirty="0" err="1"/>
              <a:t>Python</a:t>
            </a:r>
            <a:r>
              <a:rPr lang="tr-TR" dirty="0"/>
              <a:t>, </a:t>
            </a:r>
            <a:r>
              <a:rPr lang="tr-TR" dirty="0" err="1"/>
              <a:t>Bash</a:t>
            </a:r>
            <a:r>
              <a:rPr lang="tr-TR" dirty="0"/>
              <a:t>, </a:t>
            </a:r>
            <a:r>
              <a:rPr lang="tr-TR" dirty="0" err="1"/>
              <a:t>Knime</a:t>
            </a:r>
            <a:r>
              <a:rPr lang="tr-TR" dirty="0"/>
              <a:t>, </a:t>
            </a:r>
            <a:r>
              <a:rPr lang="tr-TR" dirty="0" err="1"/>
              <a:t>Css</a:t>
            </a:r>
            <a:r>
              <a:rPr lang="tr-TR" dirty="0"/>
              <a:t>, Html, R, C#, c++)</a:t>
            </a:r>
          </a:p>
          <a:p>
            <a:endParaRPr lang="tr-TR" dirty="0"/>
          </a:p>
          <a:p>
            <a:pPr marL="0" indent="0">
              <a:buNone/>
            </a:pPr>
            <a:endParaRPr lang="tr-TR" dirty="0"/>
          </a:p>
        </p:txBody>
      </p:sp>
    </p:spTree>
    <p:extLst>
      <p:ext uri="{BB962C8B-B14F-4D97-AF65-F5344CB8AC3E}">
        <p14:creationId xmlns:p14="http://schemas.microsoft.com/office/powerpoint/2010/main" val="59631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Başlık 1">
            <a:extLst>
              <a:ext uri="{FF2B5EF4-FFF2-40B4-BE49-F238E27FC236}">
                <a16:creationId xmlns:a16="http://schemas.microsoft.com/office/drawing/2014/main" id="{8C1164AD-53B5-44FE-96E3-92598FF7E64B}"/>
              </a:ext>
            </a:extLst>
          </p:cNvPr>
          <p:cNvSpPr>
            <a:spLocks noGrp="1"/>
          </p:cNvSpPr>
          <p:nvPr>
            <p:ph type="title"/>
          </p:nvPr>
        </p:nvSpPr>
        <p:spPr>
          <a:xfrm>
            <a:off x="1322036" y="2376862"/>
            <a:ext cx="3128666" cy="2104273"/>
          </a:xfrm>
          <a:noFill/>
        </p:spPr>
        <p:txBody>
          <a:bodyPr>
            <a:normAutofit/>
          </a:bodyPr>
          <a:lstStyle/>
          <a:p>
            <a:pPr algn="ctr"/>
            <a:r>
              <a:rPr lang="tr-TR" sz="30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Ekibimiz ▬</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9D18AB47-E0B3-45F4-92E7-7C1F66E1AAD7}"/>
              </a:ext>
            </a:extLst>
          </p:cNvPr>
          <p:cNvSpPr>
            <a:spLocks noGrp="1"/>
          </p:cNvSpPr>
          <p:nvPr>
            <p:ph idx="1"/>
          </p:nvPr>
        </p:nvSpPr>
        <p:spPr>
          <a:xfrm>
            <a:off x="6081089" y="725394"/>
            <a:ext cx="5142658" cy="5407212"/>
          </a:xfrm>
        </p:spPr>
        <p:txBody>
          <a:bodyPr anchor="ctr">
            <a:normAutofit/>
          </a:bodyPr>
          <a:lstStyle/>
          <a:p>
            <a:r>
              <a:rPr lang="tr-TR" sz="1600" dirty="0"/>
              <a:t>Talha </a:t>
            </a:r>
            <a:r>
              <a:rPr lang="tr-TR" sz="1600" dirty="0" err="1"/>
              <a:t>Akyüzlü</a:t>
            </a:r>
            <a:endParaRPr lang="tr-TR" sz="1600" dirty="0"/>
          </a:p>
          <a:p>
            <a:pPr marL="0" indent="0">
              <a:buNone/>
            </a:pPr>
            <a:r>
              <a:rPr lang="tr-TR" sz="1600" dirty="0"/>
              <a:t>   Selamlar ben Talha,</a:t>
            </a:r>
          </a:p>
          <a:p>
            <a:pPr marL="0" indent="0">
              <a:buNone/>
            </a:pPr>
            <a:r>
              <a:rPr lang="tr-TR" sz="1600" dirty="0"/>
              <a:t>   17 Yaşındayım Kozmos Yazılım Anadolu Lisesi 12. Sınıfa geçtim. Küçük yaştan beri bilgisayarlara ilgi duyuyorum. Son 4 senedir yazılım kodlama ile uğraşıyorum.</a:t>
            </a:r>
          </a:p>
          <a:p>
            <a:pPr marL="0" indent="0">
              <a:buNone/>
            </a:pPr>
            <a:r>
              <a:rPr lang="tr-TR" sz="1600" dirty="0"/>
              <a:t>    Bildiğim Kodlama Dilleri ;</a:t>
            </a:r>
          </a:p>
          <a:p>
            <a:pPr marL="0" indent="0">
              <a:buNone/>
            </a:pPr>
            <a:r>
              <a:rPr lang="tr-TR" sz="1600" dirty="0"/>
              <a:t>    Temel </a:t>
            </a:r>
            <a:r>
              <a:rPr lang="tr-TR" sz="1600" dirty="0" err="1"/>
              <a:t>Python</a:t>
            </a:r>
            <a:endParaRPr lang="tr-TR" sz="1600" dirty="0"/>
          </a:p>
          <a:p>
            <a:pPr marL="0" indent="0">
              <a:buNone/>
            </a:pPr>
            <a:r>
              <a:rPr lang="tr-TR" sz="1600" dirty="0"/>
              <a:t>    Shell </a:t>
            </a:r>
            <a:r>
              <a:rPr lang="tr-TR" sz="1600" dirty="0" err="1"/>
              <a:t>Script</a:t>
            </a:r>
            <a:endParaRPr lang="tr-TR" sz="1600" dirty="0"/>
          </a:p>
          <a:p>
            <a:pPr marL="0" indent="0">
              <a:buNone/>
            </a:pPr>
            <a:r>
              <a:rPr lang="tr-TR" sz="1600" dirty="0"/>
              <a:t>     HTML &amp;&amp; CSS</a:t>
            </a:r>
          </a:p>
          <a:p>
            <a:pPr marL="0" indent="0">
              <a:buNone/>
            </a:pPr>
            <a:r>
              <a:rPr lang="tr-TR" sz="1600" dirty="0"/>
              <a:t>      10. Sınıfta bir ekip kurduk ekibimiz ile yarışmalara , eğitimlere ve seminerlere katıldık deneyim ve derece kazandığımız yarışmalar da oldu. Edindiğimiz bilgiler ve deneyimler ile kendimize bir yol çizdik planlarımızı oluşturduk bunlara hayata geçirmek ve sizlere daha güvenli ve anlaşılır yapabilmek için çalışmalarımızı sürdürüyoruz.</a:t>
            </a:r>
          </a:p>
          <a:p>
            <a:pPr marL="0" indent="0">
              <a:buNone/>
            </a:pPr>
            <a:endParaRPr lang="tr-TR" sz="1400" dirty="0"/>
          </a:p>
        </p:txBody>
      </p:sp>
    </p:spTree>
    <p:extLst>
      <p:ext uri="{BB962C8B-B14F-4D97-AF65-F5344CB8AC3E}">
        <p14:creationId xmlns:p14="http://schemas.microsoft.com/office/powerpoint/2010/main" val="291708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Başlık 1">
            <a:extLst>
              <a:ext uri="{FF2B5EF4-FFF2-40B4-BE49-F238E27FC236}">
                <a16:creationId xmlns:a16="http://schemas.microsoft.com/office/drawing/2014/main" id="{EEB9761E-C61D-4885-BF46-EE2046BBC221}"/>
              </a:ext>
            </a:extLst>
          </p:cNvPr>
          <p:cNvSpPr>
            <a:spLocks noGrp="1"/>
          </p:cNvSpPr>
          <p:nvPr>
            <p:ph type="title"/>
          </p:nvPr>
        </p:nvSpPr>
        <p:spPr>
          <a:xfrm>
            <a:off x="1166070" y="2376862"/>
            <a:ext cx="3393829" cy="2104273"/>
          </a:xfrm>
          <a:noFill/>
        </p:spPr>
        <p:txBody>
          <a:bodyPr>
            <a:normAutofit/>
          </a:bodyPr>
          <a:lstStyle/>
          <a:p>
            <a:pPr algn="ctr"/>
            <a:r>
              <a:rPr lang="tr-TR" sz="30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Ekibimiz ▬</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2C84486A-FC0D-4F85-BC29-6084C2D3E801}"/>
              </a:ext>
            </a:extLst>
          </p:cNvPr>
          <p:cNvSpPr>
            <a:spLocks noGrp="1"/>
          </p:cNvSpPr>
          <p:nvPr>
            <p:ph idx="1"/>
          </p:nvPr>
        </p:nvSpPr>
        <p:spPr>
          <a:xfrm>
            <a:off x="6081089" y="725394"/>
            <a:ext cx="5142658" cy="5407212"/>
          </a:xfrm>
        </p:spPr>
        <p:txBody>
          <a:bodyPr anchor="ctr">
            <a:normAutofit/>
          </a:bodyPr>
          <a:lstStyle/>
          <a:p>
            <a:r>
              <a:rPr lang="tr-TR" dirty="0"/>
              <a:t>Merhaba ben Volkan. Grafik Tasarım ile uğraşıyorum. 3 yıldır </a:t>
            </a:r>
            <a:r>
              <a:rPr lang="tr-TR" dirty="0" err="1"/>
              <a:t>Photoshop</a:t>
            </a:r>
            <a:r>
              <a:rPr lang="tr-TR" dirty="0"/>
              <a:t> CC &amp; </a:t>
            </a:r>
            <a:r>
              <a:rPr lang="tr-TR" dirty="0" err="1"/>
              <a:t>Illustrator</a:t>
            </a:r>
            <a:r>
              <a:rPr lang="tr-TR" dirty="0"/>
              <a:t> CC programlarını profesyonel olarak kullanıyorum. En büyük hayalim ise bir Grafik Tasarım ekibi kurarak projelere katılmak.</a:t>
            </a:r>
          </a:p>
        </p:txBody>
      </p:sp>
    </p:spTree>
    <p:extLst>
      <p:ext uri="{BB962C8B-B14F-4D97-AF65-F5344CB8AC3E}">
        <p14:creationId xmlns:p14="http://schemas.microsoft.com/office/powerpoint/2010/main" val="80974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Başlık 1">
            <a:extLst>
              <a:ext uri="{FF2B5EF4-FFF2-40B4-BE49-F238E27FC236}">
                <a16:creationId xmlns:a16="http://schemas.microsoft.com/office/drawing/2014/main" id="{5929DEAE-097E-453F-93BB-2DA1B02B21AF}"/>
              </a:ext>
            </a:extLst>
          </p:cNvPr>
          <p:cNvSpPr>
            <a:spLocks noGrp="1"/>
          </p:cNvSpPr>
          <p:nvPr>
            <p:ph type="title"/>
          </p:nvPr>
        </p:nvSpPr>
        <p:spPr>
          <a:xfrm>
            <a:off x="1246134" y="2376862"/>
            <a:ext cx="3128666" cy="2104273"/>
          </a:xfrm>
          <a:noFill/>
        </p:spPr>
        <p:txBody>
          <a:bodyPr>
            <a:normAutofit/>
          </a:bodyPr>
          <a:lstStyle/>
          <a:p>
            <a:pPr algn="ctr"/>
            <a:r>
              <a:rPr lang="tr-TR" sz="30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 Ekibimiz ▬</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DDA15A0-C814-45F4-AB38-66075FF8685F}"/>
              </a:ext>
            </a:extLst>
          </p:cNvPr>
          <p:cNvSpPr>
            <a:spLocks noGrp="1"/>
          </p:cNvSpPr>
          <p:nvPr>
            <p:ph idx="1"/>
          </p:nvPr>
        </p:nvSpPr>
        <p:spPr>
          <a:xfrm>
            <a:off x="6081089" y="725394"/>
            <a:ext cx="5142658" cy="5407212"/>
          </a:xfrm>
        </p:spPr>
        <p:txBody>
          <a:bodyPr anchor="ctr">
            <a:normAutofit/>
          </a:bodyPr>
          <a:lstStyle/>
          <a:p>
            <a:r>
              <a:rPr lang="tr-TR" dirty="0"/>
              <a:t>Engin Bıçak</a:t>
            </a:r>
          </a:p>
          <a:p>
            <a:pPr marL="0" indent="0">
              <a:buNone/>
            </a:pPr>
            <a:r>
              <a:rPr lang="tr-TR" dirty="0"/>
              <a:t> Merhabalar ben Engin. Küçük yaşta bilgisayara başlayan merakım sayesinde bugünlere geldim ilk başlarda yazılım dillerine olan merakım zamanla siber güvenlikle sonuçlandı. Zaman zaman robotik kodlama ve farklı alanlarda da çalışmalarım olsa bile asıl meslek edinmek istediğim alan siber güvenliktir. Bildiğim diller (</a:t>
            </a:r>
            <a:r>
              <a:rPr lang="tr-TR" dirty="0" err="1"/>
              <a:t>Python</a:t>
            </a:r>
            <a:r>
              <a:rPr lang="tr-TR" dirty="0"/>
              <a:t>, Html, </a:t>
            </a:r>
            <a:r>
              <a:rPr lang="tr-TR" dirty="0" err="1"/>
              <a:t>Php</a:t>
            </a:r>
            <a:r>
              <a:rPr lang="tr-TR" dirty="0"/>
              <a:t>)</a:t>
            </a:r>
          </a:p>
          <a:p>
            <a:pPr marL="0" indent="0">
              <a:buNone/>
            </a:pPr>
            <a:endParaRPr lang="tr-TR" dirty="0"/>
          </a:p>
        </p:txBody>
      </p:sp>
    </p:spTree>
    <p:extLst>
      <p:ext uri="{BB962C8B-B14F-4D97-AF65-F5344CB8AC3E}">
        <p14:creationId xmlns:p14="http://schemas.microsoft.com/office/powerpoint/2010/main" val="134500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A486648D-901F-431C-8FFE-6455ADDAC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 y="0"/>
            <a:ext cx="12188656"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Başlık 1">
            <a:extLst>
              <a:ext uri="{FF2B5EF4-FFF2-40B4-BE49-F238E27FC236}">
                <a16:creationId xmlns:a16="http://schemas.microsoft.com/office/drawing/2014/main" id="{560FA643-7D4B-4848-A7AF-E7C00491BD73}"/>
              </a:ext>
            </a:extLst>
          </p:cNvPr>
          <p:cNvSpPr>
            <a:spLocks noGrp="1"/>
          </p:cNvSpPr>
          <p:nvPr>
            <p:ph type="title"/>
          </p:nvPr>
        </p:nvSpPr>
        <p:spPr>
          <a:xfrm>
            <a:off x="1069848" y="484632"/>
            <a:ext cx="10058400" cy="1609344"/>
          </a:xfrm>
        </p:spPr>
        <p:txBody>
          <a:bodyPr>
            <a:normAutofit/>
          </a:bodyPr>
          <a:lstStyle/>
          <a:p>
            <a:pPr algn="ctr"/>
            <a:r>
              <a:rPr lang="tr-TR" dirty="0" err="1">
                <a:solidFill>
                  <a:schemeClr val="tx1">
                    <a:lumMod val="75000"/>
                  </a:schemeClr>
                </a:solidFill>
              </a:rPr>
              <a:t>Katıldığmız</a:t>
            </a:r>
            <a:r>
              <a:rPr lang="tr-TR" dirty="0">
                <a:solidFill>
                  <a:schemeClr val="tx1">
                    <a:lumMod val="75000"/>
                  </a:schemeClr>
                </a:solidFill>
              </a:rPr>
              <a:t> Projeler Yarışmalar ve Eğitim Bilgimiz</a:t>
            </a:r>
          </a:p>
        </p:txBody>
      </p:sp>
      <p:sp>
        <p:nvSpPr>
          <p:cNvPr id="3" name="İçerik Yer Tutucusu 2">
            <a:extLst>
              <a:ext uri="{FF2B5EF4-FFF2-40B4-BE49-F238E27FC236}">
                <a16:creationId xmlns:a16="http://schemas.microsoft.com/office/drawing/2014/main" id="{F02073D9-AA5B-4AF0-AC0D-66CC6B5B64FF}"/>
              </a:ext>
            </a:extLst>
          </p:cNvPr>
          <p:cNvSpPr>
            <a:spLocks noGrp="1"/>
          </p:cNvSpPr>
          <p:nvPr>
            <p:ph idx="1"/>
          </p:nvPr>
        </p:nvSpPr>
        <p:spPr>
          <a:xfrm>
            <a:off x="1069848" y="2121408"/>
            <a:ext cx="10058400" cy="4050792"/>
          </a:xfrm>
        </p:spPr>
        <p:txBody>
          <a:bodyPr>
            <a:normAutofit/>
          </a:bodyPr>
          <a:lstStyle/>
          <a:p>
            <a:r>
              <a:rPr lang="tr-TR" dirty="0">
                <a:solidFill>
                  <a:schemeClr val="tx2">
                    <a:lumMod val="10000"/>
                  </a:schemeClr>
                </a:solidFill>
              </a:rPr>
              <a:t>Merhabalar bizler 12. sınıf öğrencisiyiz, kendi çapımızda projeler yapmaktayız.</a:t>
            </a:r>
          </a:p>
          <a:p>
            <a:r>
              <a:rPr lang="tr-TR" dirty="0">
                <a:solidFill>
                  <a:schemeClr val="tx2">
                    <a:lumMod val="10000"/>
                  </a:schemeClr>
                </a:solidFill>
              </a:rPr>
              <a:t>Bazı katıldığımız yarışmalar;</a:t>
            </a:r>
          </a:p>
          <a:p>
            <a:endParaRPr lang="tr-TR" dirty="0">
              <a:solidFill>
                <a:schemeClr val="tx2">
                  <a:lumMod val="10000"/>
                </a:schemeClr>
              </a:solidFill>
            </a:endParaRPr>
          </a:p>
          <a:p>
            <a:r>
              <a:rPr lang="tr-TR" dirty="0">
                <a:solidFill>
                  <a:schemeClr val="tx2">
                    <a:lumMod val="10000"/>
                  </a:schemeClr>
                </a:solidFill>
              </a:rPr>
              <a:t>Global Game Jam (2017/2018/2019)</a:t>
            </a:r>
          </a:p>
          <a:p>
            <a:r>
              <a:rPr lang="tr-TR" dirty="0" err="1">
                <a:solidFill>
                  <a:schemeClr val="tx2">
                    <a:lumMod val="10000"/>
                  </a:schemeClr>
                </a:solidFill>
              </a:rPr>
              <a:t>Teknofest</a:t>
            </a:r>
            <a:r>
              <a:rPr lang="tr-TR" dirty="0">
                <a:solidFill>
                  <a:schemeClr val="tx2">
                    <a:lumMod val="10000"/>
                  </a:schemeClr>
                </a:solidFill>
              </a:rPr>
              <a:t> (2019)</a:t>
            </a:r>
          </a:p>
          <a:p>
            <a:r>
              <a:rPr lang="tr-TR" dirty="0">
                <a:solidFill>
                  <a:schemeClr val="tx2">
                    <a:lumMod val="10000"/>
                  </a:schemeClr>
                </a:solidFill>
              </a:rPr>
              <a:t>81 İlde Siber Kahraman(2019)</a:t>
            </a:r>
          </a:p>
          <a:p>
            <a:r>
              <a:rPr lang="tr-TR" dirty="0">
                <a:solidFill>
                  <a:schemeClr val="tx2">
                    <a:lumMod val="10000"/>
                  </a:schemeClr>
                </a:solidFill>
              </a:rPr>
              <a:t>Siber Yıldız(2018)</a:t>
            </a:r>
          </a:p>
          <a:p>
            <a:r>
              <a:rPr lang="tr-TR" dirty="0" err="1">
                <a:solidFill>
                  <a:schemeClr val="tx2">
                    <a:lumMod val="10000"/>
                  </a:schemeClr>
                </a:solidFill>
              </a:rPr>
              <a:t>Malware</a:t>
            </a:r>
            <a:r>
              <a:rPr lang="tr-TR" dirty="0">
                <a:solidFill>
                  <a:schemeClr val="tx2">
                    <a:lumMod val="10000"/>
                  </a:schemeClr>
                </a:solidFill>
              </a:rPr>
              <a:t> Ninja</a:t>
            </a:r>
          </a:p>
        </p:txBody>
      </p:sp>
      <p:sp>
        <p:nvSpPr>
          <p:cNvPr id="17" name="Oval 9">
            <a:extLst>
              <a:ext uri="{FF2B5EF4-FFF2-40B4-BE49-F238E27FC236}">
                <a16:creationId xmlns:a16="http://schemas.microsoft.com/office/drawing/2014/main" id="{328E7ECE-D1D9-4A45-83E3-B3AAC21AF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F2299C5D-8E7A-4F30-B5A0-E61C1AF51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968617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Başlık 1">
            <a:extLst>
              <a:ext uri="{FF2B5EF4-FFF2-40B4-BE49-F238E27FC236}">
                <a16:creationId xmlns:a16="http://schemas.microsoft.com/office/drawing/2014/main" id="{EF24AA81-6E46-489F-A465-A9010E3F603F}"/>
              </a:ext>
            </a:extLst>
          </p:cNvPr>
          <p:cNvSpPr>
            <a:spLocks noGrp="1"/>
          </p:cNvSpPr>
          <p:nvPr>
            <p:ph type="title"/>
          </p:nvPr>
        </p:nvSpPr>
        <p:spPr>
          <a:xfrm>
            <a:off x="643468" y="643466"/>
            <a:ext cx="3686312" cy="5528734"/>
          </a:xfrm>
        </p:spPr>
        <p:txBody>
          <a:bodyPr>
            <a:normAutofit/>
          </a:bodyPr>
          <a:lstStyle/>
          <a:p>
            <a:pPr algn="ctr"/>
            <a:r>
              <a:rPr lang="tr-TR" dirty="0">
                <a:solidFill>
                  <a:schemeClr val="accent1">
                    <a:lumMod val="20000"/>
                    <a:lumOff val="80000"/>
                  </a:schemeClr>
                </a:solidFill>
              </a:rPr>
              <a:t>Proje Fikrimiz </a:t>
            </a:r>
          </a:p>
        </p:txBody>
      </p:sp>
      <p:sp>
        <p:nvSpPr>
          <p:cNvPr id="3" name="İçerik Yer Tutucusu 2">
            <a:extLst>
              <a:ext uri="{FF2B5EF4-FFF2-40B4-BE49-F238E27FC236}">
                <a16:creationId xmlns:a16="http://schemas.microsoft.com/office/drawing/2014/main" id="{3B03FD79-9271-4210-9997-2BBF19ED1F88}"/>
              </a:ext>
            </a:extLst>
          </p:cNvPr>
          <p:cNvSpPr>
            <a:spLocks noGrp="1"/>
          </p:cNvSpPr>
          <p:nvPr>
            <p:ph idx="1"/>
          </p:nvPr>
        </p:nvSpPr>
        <p:spPr>
          <a:xfrm>
            <a:off x="5053780" y="599768"/>
            <a:ext cx="6074467" cy="5572432"/>
          </a:xfrm>
        </p:spPr>
        <p:txBody>
          <a:bodyPr anchor="ctr">
            <a:normAutofit/>
          </a:bodyPr>
          <a:lstStyle/>
          <a:p>
            <a:r>
              <a:rPr lang="tr-TR"/>
              <a:t>Proje Türkiyenin güncel sorunlarına geliştirilmiş bir çözüm olmasıdır. Türkçeleştirilmemiş olan kaynakları türkçeleştirmek ve güvenlik açıklarını minimum a indirmek için tasarlanmıştır. Sistem sizi tanır, hatalarınızı düzeltir, sesli komutlarınızı algılar ve türkçe kaynak sıkıntısı çekilen araçların kolaylıkla öğrenilmesine ve uygulunmasına olanak sağlar.</a:t>
            </a:r>
            <a:endParaRPr lang="tr-TR"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06105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otalTime>1</TotalTime>
  <Words>424</Words>
  <Application>Microsoft Office PowerPoint</Application>
  <PresentationFormat>Geniş ekran</PresentationFormat>
  <Paragraphs>33</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Calibri</vt:lpstr>
      <vt:lpstr>Georgia</vt:lpstr>
      <vt:lpstr>Rockwell Extra Bold</vt:lpstr>
      <vt:lpstr>Trebuchet MS</vt:lpstr>
      <vt:lpstr>Wingdings</vt:lpstr>
      <vt:lpstr>Tahta Yazı</vt:lpstr>
      <vt:lpstr>Türkiye Açık Kaynak Platformu Online Yarışma Programı</vt:lpstr>
      <vt:lpstr>                 ▬ BİZ KİMİZ ▬</vt:lpstr>
      <vt:lpstr>▬ Ekibimiz ▬</vt:lpstr>
      <vt:lpstr>▬ Ekibimiz ▬</vt:lpstr>
      <vt:lpstr>▬ Ekibimiz ▬</vt:lpstr>
      <vt:lpstr> ▬ Ekibimiz ▬</vt:lpstr>
      <vt:lpstr>Katıldığmız Projeler Yarışmalar ve Eğitim Bilgimiz</vt:lpstr>
      <vt:lpstr>Proje Fikrimiz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Türkiye Açık Kaynak Platformu Online Yarışma Programı</dc:title>
  <dc:creator>VOLKAN CAPAR</dc:creator>
  <cp:lastModifiedBy>VOLKAN CAPAR</cp:lastModifiedBy>
  <cp:revision>1</cp:revision>
  <dcterms:created xsi:type="dcterms:W3CDTF">2020-08-11T09:48:36Z</dcterms:created>
  <dcterms:modified xsi:type="dcterms:W3CDTF">2020-08-11T09:50:12Z</dcterms:modified>
</cp:coreProperties>
</file>